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853" r:id="rId2"/>
    <p:sldId id="855" r:id="rId3"/>
    <p:sldId id="852" r:id="rId4"/>
    <p:sldId id="856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A20000"/>
    <a:srgbClr val="CC6600"/>
    <a:srgbClr val="800000"/>
    <a:srgbClr val="FFFFFF"/>
    <a:srgbClr val="FFFF00"/>
    <a:srgbClr val="FF3399"/>
    <a:srgbClr val="FF66CC"/>
    <a:srgbClr val="CCEC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2024/9/8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07772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9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フリーフォーム: 図形 171">
            <a:extLst>
              <a:ext uri="{FF2B5EF4-FFF2-40B4-BE49-F238E27FC236}">
                <a16:creationId xmlns:a16="http://schemas.microsoft.com/office/drawing/2014/main" id="{5E6E4C6F-1874-3EAE-41BB-8346DB8391F7}"/>
              </a:ext>
            </a:extLst>
          </p:cNvPr>
          <p:cNvSpPr/>
          <p:nvPr/>
        </p:nvSpPr>
        <p:spPr bwMode="auto">
          <a:xfrm>
            <a:off x="1082570" y="953725"/>
            <a:ext cx="1979875" cy="2533277"/>
          </a:xfrm>
          <a:custGeom>
            <a:avLst/>
            <a:gdLst>
              <a:gd name="connsiteX0" fmla="*/ 1065475 w 1979875"/>
              <a:gd name="connsiteY0" fmla="*/ 0 h 2437075"/>
              <a:gd name="connsiteX1" fmla="*/ 1041621 w 1979875"/>
              <a:gd name="connsiteY1" fmla="*/ 163002 h 2437075"/>
              <a:gd name="connsiteX2" fmla="*/ 1093304 w 1979875"/>
              <a:gd name="connsiteY2" fmla="*/ 425395 h 2437075"/>
              <a:gd name="connsiteX3" fmla="*/ 771276 w 1979875"/>
              <a:gd name="connsiteY3" fmla="*/ 695739 h 2437075"/>
              <a:gd name="connsiteX4" fmla="*/ 771276 w 1979875"/>
              <a:gd name="connsiteY4" fmla="*/ 787179 h 2437075"/>
              <a:gd name="connsiteX5" fmla="*/ 369735 w 1979875"/>
              <a:gd name="connsiteY5" fmla="*/ 1085353 h 2437075"/>
              <a:gd name="connsiteX6" fmla="*/ 210709 w 1979875"/>
              <a:gd name="connsiteY6" fmla="*/ 1347746 h 2437075"/>
              <a:gd name="connsiteX7" fmla="*/ 178904 w 1979875"/>
              <a:gd name="connsiteY7" fmla="*/ 1566407 h 2437075"/>
              <a:gd name="connsiteX8" fmla="*/ 0 w 1979875"/>
              <a:gd name="connsiteY8" fmla="*/ 1793019 h 2437075"/>
              <a:gd name="connsiteX9" fmla="*/ 115294 w 1979875"/>
              <a:gd name="connsiteY9" fmla="*/ 1904338 h 2437075"/>
              <a:gd name="connsiteX10" fmla="*/ 91440 w 1979875"/>
              <a:gd name="connsiteY10" fmla="*/ 2075291 h 2437075"/>
              <a:gd name="connsiteX11" fmla="*/ 174928 w 1979875"/>
              <a:gd name="connsiteY11" fmla="*/ 2146852 h 2437075"/>
              <a:gd name="connsiteX12" fmla="*/ 79513 w 1979875"/>
              <a:gd name="connsiteY12" fmla="*/ 2250219 h 2437075"/>
              <a:gd name="connsiteX13" fmla="*/ 135172 w 1979875"/>
              <a:gd name="connsiteY13" fmla="*/ 2437075 h 2437075"/>
              <a:gd name="connsiteX14" fmla="*/ 135172 w 1979875"/>
              <a:gd name="connsiteY14" fmla="*/ 2246244 h 2437075"/>
              <a:gd name="connsiteX15" fmla="*/ 258417 w 1979875"/>
              <a:gd name="connsiteY15" fmla="*/ 2134925 h 2437075"/>
              <a:gd name="connsiteX16" fmla="*/ 143123 w 1979875"/>
              <a:gd name="connsiteY16" fmla="*/ 2043485 h 2437075"/>
              <a:gd name="connsiteX17" fmla="*/ 178904 w 1979875"/>
              <a:gd name="connsiteY17" fmla="*/ 1884459 h 2437075"/>
              <a:gd name="connsiteX18" fmla="*/ 71561 w 1979875"/>
              <a:gd name="connsiteY18" fmla="*/ 1793019 h 2437075"/>
              <a:gd name="connsiteX19" fmla="*/ 238539 w 1979875"/>
              <a:gd name="connsiteY19" fmla="*/ 1594237 h 2437075"/>
              <a:gd name="connsiteX20" fmla="*/ 278295 w 1979875"/>
              <a:gd name="connsiteY20" fmla="*/ 1367624 h 2437075"/>
              <a:gd name="connsiteX21" fmla="*/ 433346 w 1979875"/>
              <a:gd name="connsiteY21" fmla="*/ 1101256 h 2437075"/>
              <a:gd name="connsiteX22" fmla="*/ 731520 w 1979875"/>
              <a:gd name="connsiteY22" fmla="*/ 902473 h 2437075"/>
              <a:gd name="connsiteX23" fmla="*/ 830911 w 1979875"/>
              <a:gd name="connsiteY23" fmla="*/ 1037645 h 2437075"/>
              <a:gd name="connsiteX24" fmla="*/ 727544 w 1979875"/>
              <a:gd name="connsiteY24" fmla="*/ 1184744 h 2437075"/>
              <a:gd name="connsiteX25" fmla="*/ 795130 w 1979875"/>
              <a:gd name="connsiteY25" fmla="*/ 1319917 h 2437075"/>
              <a:gd name="connsiteX26" fmla="*/ 767301 w 1979875"/>
              <a:gd name="connsiteY26" fmla="*/ 1180769 h 2437075"/>
              <a:gd name="connsiteX27" fmla="*/ 886570 w 1979875"/>
              <a:gd name="connsiteY27" fmla="*/ 1033670 h 2437075"/>
              <a:gd name="connsiteX28" fmla="*/ 771276 w 1979875"/>
              <a:gd name="connsiteY28" fmla="*/ 874644 h 2437075"/>
              <a:gd name="connsiteX29" fmla="*/ 854765 w 1979875"/>
              <a:gd name="connsiteY29" fmla="*/ 791155 h 2437075"/>
              <a:gd name="connsiteX30" fmla="*/ 850789 w 1979875"/>
              <a:gd name="connsiteY30" fmla="*/ 691764 h 2437075"/>
              <a:gd name="connsiteX31" fmla="*/ 1097280 w 1979875"/>
              <a:gd name="connsiteY31" fmla="*/ 500932 h 2437075"/>
              <a:gd name="connsiteX32" fmla="*/ 1224501 w 1979875"/>
              <a:gd name="connsiteY32" fmla="*/ 556591 h 2437075"/>
              <a:gd name="connsiteX33" fmla="*/ 1125109 w 1979875"/>
              <a:gd name="connsiteY33" fmla="*/ 473103 h 2437075"/>
              <a:gd name="connsiteX34" fmla="*/ 1152939 w 1979875"/>
              <a:gd name="connsiteY34" fmla="*/ 389614 h 2437075"/>
              <a:gd name="connsiteX35" fmla="*/ 1129085 w 1979875"/>
              <a:gd name="connsiteY35" fmla="*/ 262393 h 2437075"/>
              <a:gd name="connsiteX36" fmla="*/ 1284135 w 1979875"/>
              <a:gd name="connsiteY36" fmla="*/ 365760 h 2437075"/>
              <a:gd name="connsiteX37" fmla="*/ 1311965 w 1979875"/>
              <a:gd name="connsiteY37" fmla="*/ 532738 h 2437075"/>
              <a:gd name="connsiteX38" fmla="*/ 1256306 w 1979875"/>
              <a:gd name="connsiteY38" fmla="*/ 612251 h 2437075"/>
              <a:gd name="connsiteX39" fmla="*/ 1260281 w 1979875"/>
              <a:gd name="connsiteY39" fmla="*/ 715618 h 2437075"/>
              <a:gd name="connsiteX40" fmla="*/ 1284135 w 1979875"/>
              <a:gd name="connsiteY40" fmla="*/ 608275 h 2437075"/>
              <a:gd name="connsiteX41" fmla="*/ 1319916 w 1979875"/>
              <a:gd name="connsiteY41" fmla="*/ 576470 h 2437075"/>
              <a:gd name="connsiteX42" fmla="*/ 1391478 w 1979875"/>
              <a:gd name="connsiteY42" fmla="*/ 644056 h 2437075"/>
              <a:gd name="connsiteX43" fmla="*/ 1363648 w 1979875"/>
              <a:gd name="connsiteY43" fmla="*/ 731520 h 2437075"/>
              <a:gd name="connsiteX44" fmla="*/ 1097280 w 1979875"/>
              <a:gd name="connsiteY44" fmla="*/ 918376 h 2437075"/>
              <a:gd name="connsiteX45" fmla="*/ 1156915 w 1979875"/>
              <a:gd name="connsiteY45" fmla="*/ 1057524 h 2437075"/>
              <a:gd name="connsiteX46" fmla="*/ 1061499 w 1979875"/>
              <a:gd name="connsiteY46" fmla="*/ 1168842 h 2437075"/>
              <a:gd name="connsiteX47" fmla="*/ 954156 w 1979875"/>
              <a:gd name="connsiteY47" fmla="*/ 1439186 h 2437075"/>
              <a:gd name="connsiteX48" fmla="*/ 997888 w 1979875"/>
              <a:gd name="connsiteY48" fmla="*/ 1510748 h 2437075"/>
              <a:gd name="connsiteX49" fmla="*/ 910424 w 1979875"/>
              <a:gd name="connsiteY49" fmla="*/ 1578334 h 2437075"/>
              <a:gd name="connsiteX50" fmla="*/ 779228 w 1979875"/>
              <a:gd name="connsiteY50" fmla="*/ 1586285 h 2437075"/>
              <a:gd name="connsiteX51" fmla="*/ 600323 w 1979875"/>
              <a:gd name="connsiteY51" fmla="*/ 1749287 h 2437075"/>
              <a:gd name="connsiteX52" fmla="*/ 604299 w 1979875"/>
              <a:gd name="connsiteY52" fmla="*/ 1979875 h 2437075"/>
              <a:gd name="connsiteX53" fmla="*/ 636104 w 1979875"/>
              <a:gd name="connsiteY53" fmla="*/ 1769165 h 2437075"/>
              <a:gd name="connsiteX54" fmla="*/ 799106 w 1979875"/>
              <a:gd name="connsiteY54" fmla="*/ 1626042 h 2437075"/>
              <a:gd name="connsiteX55" fmla="*/ 922351 w 1979875"/>
              <a:gd name="connsiteY55" fmla="*/ 1622066 h 2437075"/>
              <a:gd name="connsiteX56" fmla="*/ 1041621 w 1979875"/>
              <a:gd name="connsiteY56" fmla="*/ 1554480 h 2437075"/>
              <a:gd name="connsiteX57" fmla="*/ 1097280 w 1979875"/>
              <a:gd name="connsiteY57" fmla="*/ 1681701 h 2437075"/>
              <a:gd name="connsiteX58" fmla="*/ 1232452 w 1979875"/>
              <a:gd name="connsiteY58" fmla="*/ 1749287 h 2437075"/>
              <a:gd name="connsiteX59" fmla="*/ 1129085 w 1979875"/>
              <a:gd name="connsiteY59" fmla="*/ 1940118 h 2437075"/>
              <a:gd name="connsiteX60" fmla="*/ 1176793 w 1979875"/>
              <a:gd name="connsiteY60" fmla="*/ 2011680 h 2437075"/>
              <a:gd name="connsiteX61" fmla="*/ 1097280 w 1979875"/>
              <a:gd name="connsiteY61" fmla="*/ 2122998 h 2437075"/>
              <a:gd name="connsiteX62" fmla="*/ 1200647 w 1979875"/>
              <a:gd name="connsiteY62" fmla="*/ 2238292 h 2437075"/>
              <a:gd name="connsiteX63" fmla="*/ 1156915 w 1979875"/>
              <a:gd name="connsiteY63" fmla="*/ 2413221 h 2437075"/>
              <a:gd name="connsiteX64" fmla="*/ 1264257 w 1979875"/>
              <a:gd name="connsiteY64" fmla="*/ 2222390 h 2437075"/>
              <a:gd name="connsiteX65" fmla="*/ 1176793 w 1979875"/>
              <a:gd name="connsiteY65" fmla="*/ 2115047 h 2437075"/>
              <a:gd name="connsiteX66" fmla="*/ 1248355 w 1979875"/>
              <a:gd name="connsiteY66" fmla="*/ 2003729 h 2437075"/>
              <a:gd name="connsiteX67" fmla="*/ 1196671 w 1979875"/>
              <a:gd name="connsiteY67" fmla="*/ 1920240 h 2437075"/>
              <a:gd name="connsiteX68" fmla="*/ 1304014 w 1979875"/>
              <a:gd name="connsiteY68" fmla="*/ 1737360 h 2437075"/>
              <a:gd name="connsiteX69" fmla="*/ 1160890 w 1979875"/>
              <a:gd name="connsiteY69" fmla="*/ 1641944 h 2437075"/>
              <a:gd name="connsiteX70" fmla="*/ 1101255 w 1979875"/>
              <a:gd name="connsiteY70" fmla="*/ 1518699 h 2437075"/>
              <a:gd name="connsiteX71" fmla="*/ 1184744 w 1979875"/>
              <a:gd name="connsiteY71" fmla="*/ 1498821 h 2437075"/>
              <a:gd name="connsiteX72" fmla="*/ 1077401 w 1979875"/>
              <a:gd name="connsiteY72" fmla="*/ 1478943 h 2437075"/>
              <a:gd name="connsiteX73" fmla="*/ 1041621 w 1979875"/>
              <a:gd name="connsiteY73" fmla="*/ 1423284 h 2437075"/>
              <a:gd name="connsiteX74" fmla="*/ 1077401 w 1979875"/>
              <a:gd name="connsiteY74" fmla="*/ 1335819 h 2437075"/>
              <a:gd name="connsiteX75" fmla="*/ 1172817 w 1979875"/>
              <a:gd name="connsiteY75" fmla="*/ 1359673 h 2437075"/>
              <a:gd name="connsiteX76" fmla="*/ 1236428 w 1979875"/>
              <a:gd name="connsiteY76" fmla="*/ 1482918 h 2437075"/>
              <a:gd name="connsiteX77" fmla="*/ 1204622 w 1979875"/>
              <a:gd name="connsiteY77" fmla="*/ 1327868 h 2437075"/>
              <a:gd name="connsiteX78" fmla="*/ 1093304 w 1979875"/>
              <a:gd name="connsiteY78" fmla="*/ 1288111 h 2437075"/>
              <a:gd name="connsiteX79" fmla="*/ 1137036 w 1979875"/>
              <a:gd name="connsiteY79" fmla="*/ 1164866 h 2437075"/>
              <a:gd name="connsiteX80" fmla="*/ 1240403 w 1979875"/>
              <a:gd name="connsiteY80" fmla="*/ 1061499 h 2437075"/>
              <a:gd name="connsiteX81" fmla="*/ 1196671 w 1979875"/>
              <a:gd name="connsiteY81" fmla="*/ 942230 h 2437075"/>
              <a:gd name="connsiteX82" fmla="*/ 1371600 w 1979875"/>
              <a:gd name="connsiteY82" fmla="*/ 803082 h 2437075"/>
              <a:gd name="connsiteX83" fmla="*/ 1459064 w 1979875"/>
              <a:gd name="connsiteY83" fmla="*/ 910424 h 2437075"/>
              <a:gd name="connsiteX84" fmla="*/ 1399429 w 1979875"/>
              <a:gd name="connsiteY84" fmla="*/ 779228 h 2437075"/>
              <a:gd name="connsiteX85" fmla="*/ 1455088 w 1979875"/>
              <a:gd name="connsiteY85" fmla="*/ 679837 h 2437075"/>
              <a:gd name="connsiteX86" fmla="*/ 1447137 w 1979875"/>
              <a:gd name="connsiteY86" fmla="*/ 636104 h 2437075"/>
              <a:gd name="connsiteX87" fmla="*/ 1482918 w 1979875"/>
              <a:gd name="connsiteY87" fmla="*/ 620202 h 2437075"/>
              <a:gd name="connsiteX88" fmla="*/ 1542553 w 1979875"/>
              <a:gd name="connsiteY88" fmla="*/ 679837 h 2437075"/>
              <a:gd name="connsiteX89" fmla="*/ 1554480 w 1979875"/>
              <a:gd name="connsiteY89" fmla="*/ 739471 h 2437075"/>
              <a:gd name="connsiteX90" fmla="*/ 1618090 w 1979875"/>
              <a:gd name="connsiteY90" fmla="*/ 826936 h 2437075"/>
              <a:gd name="connsiteX91" fmla="*/ 1518699 w 1979875"/>
              <a:gd name="connsiteY91" fmla="*/ 981986 h 2437075"/>
              <a:gd name="connsiteX92" fmla="*/ 1502796 w 1979875"/>
              <a:gd name="connsiteY92" fmla="*/ 1109207 h 2437075"/>
              <a:gd name="connsiteX93" fmla="*/ 1419308 w 1979875"/>
              <a:gd name="connsiteY93" fmla="*/ 1184744 h 2437075"/>
              <a:gd name="connsiteX94" fmla="*/ 1260281 w 1979875"/>
              <a:gd name="connsiteY94" fmla="*/ 1288111 h 2437075"/>
              <a:gd name="connsiteX95" fmla="*/ 1447137 w 1979875"/>
              <a:gd name="connsiteY95" fmla="*/ 1212574 h 2437075"/>
              <a:gd name="connsiteX96" fmla="*/ 1455088 w 1979875"/>
              <a:gd name="connsiteY96" fmla="*/ 1474967 h 2437075"/>
              <a:gd name="connsiteX97" fmla="*/ 1331843 w 1979875"/>
              <a:gd name="connsiteY97" fmla="*/ 1641944 h 2437075"/>
              <a:gd name="connsiteX98" fmla="*/ 1474967 w 1979875"/>
              <a:gd name="connsiteY98" fmla="*/ 1502797 h 2437075"/>
              <a:gd name="connsiteX99" fmla="*/ 1554480 w 1979875"/>
              <a:gd name="connsiteY99" fmla="*/ 1598212 h 2437075"/>
              <a:gd name="connsiteX100" fmla="*/ 1630017 w 1979875"/>
              <a:gd name="connsiteY100" fmla="*/ 1657847 h 2437075"/>
              <a:gd name="connsiteX101" fmla="*/ 1630017 w 1979875"/>
              <a:gd name="connsiteY101" fmla="*/ 1808922 h 2437075"/>
              <a:gd name="connsiteX102" fmla="*/ 1677725 w 1979875"/>
              <a:gd name="connsiteY102" fmla="*/ 1864581 h 2437075"/>
              <a:gd name="connsiteX103" fmla="*/ 1677725 w 1979875"/>
              <a:gd name="connsiteY103" fmla="*/ 2055412 h 2437075"/>
              <a:gd name="connsiteX104" fmla="*/ 1717481 w 1979875"/>
              <a:gd name="connsiteY104" fmla="*/ 1848678 h 2437075"/>
              <a:gd name="connsiteX105" fmla="*/ 1669774 w 1979875"/>
              <a:gd name="connsiteY105" fmla="*/ 1781092 h 2437075"/>
              <a:gd name="connsiteX106" fmla="*/ 1673749 w 1979875"/>
              <a:gd name="connsiteY106" fmla="*/ 1677725 h 2437075"/>
              <a:gd name="connsiteX107" fmla="*/ 1793019 w 1979875"/>
              <a:gd name="connsiteY107" fmla="*/ 1773141 h 2437075"/>
              <a:gd name="connsiteX108" fmla="*/ 1816873 w 1979875"/>
              <a:gd name="connsiteY108" fmla="*/ 1729409 h 2437075"/>
              <a:gd name="connsiteX109" fmla="*/ 1979875 w 1979875"/>
              <a:gd name="connsiteY109" fmla="*/ 1753263 h 2437075"/>
              <a:gd name="connsiteX110" fmla="*/ 1832775 w 1979875"/>
              <a:gd name="connsiteY110" fmla="*/ 1673750 h 2437075"/>
              <a:gd name="connsiteX111" fmla="*/ 1789043 w 1979875"/>
              <a:gd name="connsiteY111" fmla="*/ 1689652 h 2437075"/>
              <a:gd name="connsiteX112" fmla="*/ 1522675 w 1979875"/>
              <a:gd name="connsiteY112" fmla="*/ 1470991 h 2437075"/>
              <a:gd name="connsiteX113" fmla="*/ 1542553 w 1979875"/>
              <a:gd name="connsiteY113" fmla="*/ 1252331 h 2437075"/>
              <a:gd name="connsiteX114" fmla="*/ 1498821 w 1979875"/>
              <a:gd name="connsiteY114" fmla="*/ 1180769 h 2437075"/>
              <a:gd name="connsiteX115" fmla="*/ 1554480 w 1979875"/>
              <a:gd name="connsiteY115" fmla="*/ 1109207 h 2437075"/>
              <a:gd name="connsiteX116" fmla="*/ 1566407 w 1979875"/>
              <a:gd name="connsiteY116" fmla="*/ 978011 h 2437075"/>
              <a:gd name="connsiteX117" fmla="*/ 1665798 w 1979875"/>
              <a:gd name="connsiteY117" fmla="*/ 842838 h 2437075"/>
              <a:gd name="connsiteX118" fmla="*/ 1800970 w 1979875"/>
              <a:gd name="connsiteY118" fmla="*/ 950181 h 2437075"/>
              <a:gd name="connsiteX119" fmla="*/ 1868556 w 1979875"/>
              <a:gd name="connsiteY119" fmla="*/ 1097280 h 2437075"/>
              <a:gd name="connsiteX120" fmla="*/ 1840727 w 1979875"/>
              <a:gd name="connsiteY120" fmla="*/ 934278 h 2437075"/>
              <a:gd name="connsiteX121" fmla="*/ 1641944 w 1979875"/>
              <a:gd name="connsiteY121" fmla="*/ 783204 h 2437075"/>
              <a:gd name="connsiteX122" fmla="*/ 1598212 w 1979875"/>
              <a:gd name="connsiteY122" fmla="*/ 715618 h 2437075"/>
              <a:gd name="connsiteX123" fmla="*/ 1598212 w 1979875"/>
              <a:gd name="connsiteY123" fmla="*/ 632129 h 2437075"/>
              <a:gd name="connsiteX124" fmla="*/ 1514723 w 1979875"/>
              <a:gd name="connsiteY124" fmla="*/ 560567 h 2437075"/>
              <a:gd name="connsiteX125" fmla="*/ 1427259 w 1979875"/>
              <a:gd name="connsiteY125" fmla="*/ 580445 h 2437075"/>
              <a:gd name="connsiteX126" fmla="*/ 1371600 w 1979875"/>
              <a:gd name="connsiteY126" fmla="*/ 548640 h 2437075"/>
              <a:gd name="connsiteX127" fmla="*/ 1359673 w 1979875"/>
              <a:gd name="connsiteY127" fmla="*/ 437322 h 2437075"/>
              <a:gd name="connsiteX128" fmla="*/ 1319916 w 1979875"/>
              <a:gd name="connsiteY128" fmla="*/ 310101 h 2437075"/>
              <a:gd name="connsiteX129" fmla="*/ 1125109 w 1979875"/>
              <a:gd name="connsiteY129" fmla="*/ 186856 h 2437075"/>
              <a:gd name="connsiteX130" fmla="*/ 1113182 w 1979875"/>
              <a:gd name="connsiteY130" fmla="*/ 67586 h 2437075"/>
              <a:gd name="connsiteX131" fmla="*/ 1192695 w 1979875"/>
              <a:gd name="connsiteY131" fmla="*/ 107343 h 2437075"/>
              <a:gd name="connsiteX132" fmla="*/ 1423283 w 1979875"/>
              <a:gd name="connsiteY132" fmla="*/ 341906 h 2437075"/>
              <a:gd name="connsiteX133" fmla="*/ 1387502 w 1979875"/>
              <a:gd name="connsiteY133" fmla="*/ 401541 h 2437075"/>
              <a:gd name="connsiteX134" fmla="*/ 1494845 w 1979875"/>
              <a:gd name="connsiteY134" fmla="*/ 564543 h 2437075"/>
              <a:gd name="connsiteX135" fmla="*/ 1431235 w 1979875"/>
              <a:gd name="connsiteY135" fmla="*/ 397565 h 2437075"/>
              <a:gd name="connsiteX136" fmla="*/ 1474967 w 1979875"/>
              <a:gd name="connsiteY136" fmla="*/ 341906 h 2437075"/>
              <a:gd name="connsiteX137" fmla="*/ 1296062 w 1979875"/>
              <a:gd name="connsiteY137" fmla="*/ 151075 h 2437075"/>
              <a:gd name="connsiteX138" fmla="*/ 1296062 w 1979875"/>
              <a:gd name="connsiteY138" fmla="*/ 151075 h 2437075"/>
              <a:gd name="connsiteX139" fmla="*/ 1439186 w 1979875"/>
              <a:gd name="connsiteY139" fmla="*/ 194807 h 2437075"/>
              <a:gd name="connsiteX140" fmla="*/ 1574358 w 1979875"/>
              <a:gd name="connsiteY140" fmla="*/ 131197 h 2437075"/>
              <a:gd name="connsiteX141" fmla="*/ 1439186 w 1979875"/>
              <a:gd name="connsiteY141" fmla="*/ 155051 h 2437075"/>
              <a:gd name="connsiteX142" fmla="*/ 1276184 w 1979875"/>
              <a:gd name="connsiteY142" fmla="*/ 107343 h 2437075"/>
              <a:gd name="connsiteX143" fmla="*/ 1184744 w 1979875"/>
              <a:gd name="connsiteY143" fmla="*/ 7951 h 2437075"/>
              <a:gd name="connsiteX144" fmla="*/ 1065475 w 1979875"/>
              <a:gd name="connsiteY144" fmla="*/ 0 h 2437075"/>
              <a:gd name="connsiteX0" fmla="*/ 1029694 w 1979875"/>
              <a:gd name="connsiteY0" fmla="*/ 0 h 2528515"/>
              <a:gd name="connsiteX1" fmla="*/ 1041621 w 1979875"/>
              <a:gd name="connsiteY1" fmla="*/ 254442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113182 w 1979875"/>
              <a:gd name="connsiteY130" fmla="*/ 159026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184744 w 1979875"/>
              <a:gd name="connsiteY143" fmla="*/ 99391 h 2528515"/>
              <a:gd name="connsiteX144" fmla="*/ 1029694 w 1979875"/>
              <a:gd name="connsiteY144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113182 w 1979875"/>
              <a:gd name="connsiteY130" fmla="*/ 159026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184744 w 1979875"/>
              <a:gd name="connsiteY143" fmla="*/ 99391 h 2528515"/>
              <a:gd name="connsiteX144" fmla="*/ 1029694 w 1979875"/>
              <a:gd name="connsiteY144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113182 w 1979875"/>
              <a:gd name="connsiteY130" fmla="*/ 159026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081377 w 1979875"/>
              <a:gd name="connsiteY130" fmla="*/ 111318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480640 w 1979875"/>
              <a:gd name="connsiteY113" fmla="*/ 1429496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081377 w 1979875"/>
              <a:gd name="connsiteY130" fmla="*/ 111318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56587 w 1979875"/>
              <a:gd name="connsiteY110" fmla="*/ 1755665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480640 w 1979875"/>
              <a:gd name="connsiteY113" fmla="*/ 1429496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081377 w 1979875"/>
              <a:gd name="connsiteY130" fmla="*/ 111318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996357 w 1979875"/>
              <a:gd name="connsiteY0" fmla="*/ 0 h 2533277"/>
              <a:gd name="connsiteX1" fmla="*/ 1053548 w 1979875"/>
              <a:gd name="connsiteY1" fmla="*/ 247277 h 2533277"/>
              <a:gd name="connsiteX2" fmla="*/ 1093304 w 1979875"/>
              <a:gd name="connsiteY2" fmla="*/ 521597 h 2533277"/>
              <a:gd name="connsiteX3" fmla="*/ 771276 w 1979875"/>
              <a:gd name="connsiteY3" fmla="*/ 791941 h 2533277"/>
              <a:gd name="connsiteX4" fmla="*/ 771276 w 1979875"/>
              <a:gd name="connsiteY4" fmla="*/ 883381 h 2533277"/>
              <a:gd name="connsiteX5" fmla="*/ 369735 w 1979875"/>
              <a:gd name="connsiteY5" fmla="*/ 1181555 h 2533277"/>
              <a:gd name="connsiteX6" fmla="*/ 210709 w 1979875"/>
              <a:gd name="connsiteY6" fmla="*/ 1443948 h 2533277"/>
              <a:gd name="connsiteX7" fmla="*/ 178904 w 1979875"/>
              <a:gd name="connsiteY7" fmla="*/ 1662609 h 2533277"/>
              <a:gd name="connsiteX8" fmla="*/ 0 w 1979875"/>
              <a:gd name="connsiteY8" fmla="*/ 1889221 h 2533277"/>
              <a:gd name="connsiteX9" fmla="*/ 115294 w 1979875"/>
              <a:gd name="connsiteY9" fmla="*/ 2000540 h 2533277"/>
              <a:gd name="connsiteX10" fmla="*/ 91440 w 1979875"/>
              <a:gd name="connsiteY10" fmla="*/ 2171493 h 2533277"/>
              <a:gd name="connsiteX11" fmla="*/ 174928 w 1979875"/>
              <a:gd name="connsiteY11" fmla="*/ 2243054 h 2533277"/>
              <a:gd name="connsiteX12" fmla="*/ 79513 w 1979875"/>
              <a:gd name="connsiteY12" fmla="*/ 2346421 h 2533277"/>
              <a:gd name="connsiteX13" fmla="*/ 135172 w 1979875"/>
              <a:gd name="connsiteY13" fmla="*/ 2533277 h 2533277"/>
              <a:gd name="connsiteX14" fmla="*/ 135172 w 1979875"/>
              <a:gd name="connsiteY14" fmla="*/ 2342446 h 2533277"/>
              <a:gd name="connsiteX15" fmla="*/ 258417 w 1979875"/>
              <a:gd name="connsiteY15" fmla="*/ 2231127 h 2533277"/>
              <a:gd name="connsiteX16" fmla="*/ 143123 w 1979875"/>
              <a:gd name="connsiteY16" fmla="*/ 2139687 h 2533277"/>
              <a:gd name="connsiteX17" fmla="*/ 178904 w 1979875"/>
              <a:gd name="connsiteY17" fmla="*/ 1980661 h 2533277"/>
              <a:gd name="connsiteX18" fmla="*/ 71561 w 1979875"/>
              <a:gd name="connsiteY18" fmla="*/ 1889221 h 2533277"/>
              <a:gd name="connsiteX19" fmla="*/ 238539 w 1979875"/>
              <a:gd name="connsiteY19" fmla="*/ 1690439 h 2533277"/>
              <a:gd name="connsiteX20" fmla="*/ 278295 w 1979875"/>
              <a:gd name="connsiteY20" fmla="*/ 1463826 h 2533277"/>
              <a:gd name="connsiteX21" fmla="*/ 433346 w 1979875"/>
              <a:gd name="connsiteY21" fmla="*/ 1197458 h 2533277"/>
              <a:gd name="connsiteX22" fmla="*/ 731520 w 1979875"/>
              <a:gd name="connsiteY22" fmla="*/ 998675 h 2533277"/>
              <a:gd name="connsiteX23" fmla="*/ 830911 w 1979875"/>
              <a:gd name="connsiteY23" fmla="*/ 1133847 h 2533277"/>
              <a:gd name="connsiteX24" fmla="*/ 727544 w 1979875"/>
              <a:gd name="connsiteY24" fmla="*/ 1280946 h 2533277"/>
              <a:gd name="connsiteX25" fmla="*/ 795130 w 1979875"/>
              <a:gd name="connsiteY25" fmla="*/ 1416119 h 2533277"/>
              <a:gd name="connsiteX26" fmla="*/ 767301 w 1979875"/>
              <a:gd name="connsiteY26" fmla="*/ 1276971 h 2533277"/>
              <a:gd name="connsiteX27" fmla="*/ 886570 w 1979875"/>
              <a:gd name="connsiteY27" fmla="*/ 1129872 h 2533277"/>
              <a:gd name="connsiteX28" fmla="*/ 771276 w 1979875"/>
              <a:gd name="connsiteY28" fmla="*/ 970846 h 2533277"/>
              <a:gd name="connsiteX29" fmla="*/ 854765 w 1979875"/>
              <a:gd name="connsiteY29" fmla="*/ 887357 h 2533277"/>
              <a:gd name="connsiteX30" fmla="*/ 850789 w 1979875"/>
              <a:gd name="connsiteY30" fmla="*/ 787966 h 2533277"/>
              <a:gd name="connsiteX31" fmla="*/ 1097280 w 1979875"/>
              <a:gd name="connsiteY31" fmla="*/ 597134 h 2533277"/>
              <a:gd name="connsiteX32" fmla="*/ 1224501 w 1979875"/>
              <a:gd name="connsiteY32" fmla="*/ 652793 h 2533277"/>
              <a:gd name="connsiteX33" fmla="*/ 1125109 w 1979875"/>
              <a:gd name="connsiteY33" fmla="*/ 569305 h 2533277"/>
              <a:gd name="connsiteX34" fmla="*/ 1152939 w 1979875"/>
              <a:gd name="connsiteY34" fmla="*/ 485816 h 2533277"/>
              <a:gd name="connsiteX35" fmla="*/ 1129085 w 1979875"/>
              <a:gd name="connsiteY35" fmla="*/ 358595 h 2533277"/>
              <a:gd name="connsiteX36" fmla="*/ 1284135 w 1979875"/>
              <a:gd name="connsiteY36" fmla="*/ 461962 h 2533277"/>
              <a:gd name="connsiteX37" fmla="*/ 1311965 w 1979875"/>
              <a:gd name="connsiteY37" fmla="*/ 628940 h 2533277"/>
              <a:gd name="connsiteX38" fmla="*/ 1256306 w 1979875"/>
              <a:gd name="connsiteY38" fmla="*/ 708453 h 2533277"/>
              <a:gd name="connsiteX39" fmla="*/ 1260281 w 1979875"/>
              <a:gd name="connsiteY39" fmla="*/ 811820 h 2533277"/>
              <a:gd name="connsiteX40" fmla="*/ 1284135 w 1979875"/>
              <a:gd name="connsiteY40" fmla="*/ 704477 h 2533277"/>
              <a:gd name="connsiteX41" fmla="*/ 1319916 w 1979875"/>
              <a:gd name="connsiteY41" fmla="*/ 672672 h 2533277"/>
              <a:gd name="connsiteX42" fmla="*/ 1391478 w 1979875"/>
              <a:gd name="connsiteY42" fmla="*/ 740258 h 2533277"/>
              <a:gd name="connsiteX43" fmla="*/ 1363648 w 1979875"/>
              <a:gd name="connsiteY43" fmla="*/ 827722 h 2533277"/>
              <a:gd name="connsiteX44" fmla="*/ 1097280 w 1979875"/>
              <a:gd name="connsiteY44" fmla="*/ 1014578 h 2533277"/>
              <a:gd name="connsiteX45" fmla="*/ 1156915 w 1979875"/>
              <a:gd name="connsiteY45" fmla="*/ 1153726 h 2533277"/>
              <a:gd name="connsiteX46" fmla="*/ 1061499 w 1979875"/>
              <a:gd name="connsiteY46" fmla="*/ 1265044 h 2533277"/>
              <a:gd name="connsiteX47" fmla="*/ 954156 w 1979875"/>
              <a:gd name="connsiteY47" fmla="*/ 1535388 h 2533277"/>
              <a:gd name="connsiteX48" fmla="*/ 997888 w 1979875"/>
              <a:gd name="connsiteY48" fmla="*/ 1606950 h 2533277"/>
              <a:gd name="connsiteX49" fmla="*/ 910424 w 1979875"/>
              <a:gd name="connsiteY49" fmla="*/ 1674536 h 2533277"/>
              <a:gd name="connsiteX50" fmla="*/ 779228 w 1979875"/>
              <a:gd name="connsiteY50" fmla="*/ 1682487 h 2533277"/>
              <a:gd name="connsiteX51" fmla="*/ 600323 w 1979875"/>
              <a:gd name="connsiteY51" fmla="*/ 1845489 h 2533277"/>
              <a:gd name="connsiteX52" fmla="*/ 604299 w 1979875"/>
              <a:gd name="connsiteY52" fmla="*/ 2076077 h 2533277"/>
              <a:gd name="connsiteX53" fmla="*/ 636104 w 1979875"/>
              <a:gd name="connsiteY53" fmla="*/ 1865367 h 2533277"/>
              <a:gd name="connsiteX54" fmla="*/ 799106 w 1979875"/>
              <a:gd name="connsiteY54" fmla="*/ 1722244 h 2533277"/>
              <a:gd name="connsiteX55" fmla="*/ 922351 w 1979875"/>
              <a:gd name="connsiteY55" fmla="*/ 1718268 h 2533277"/>
              <a:gd name="connsiteX56" fmla="*/ 1041621 w 1979875"/>
              <a:gd name="connsiteY56" fmla="*/ 1650682 h 2533277"/>
              <a:gd name="connsiteX57" fmla="*/ 1097280 w 1979875"/>
              <a:gd name="connsiteY57" fmla="*/ 1777903 h 2533277"/>
              <a:gd name="connsiteX58" fmla="*/ 1232452 w 1979875"/>
              <a:gd name="connsiteY58" fmla="*/ 1845489 h 2533277"/>
              <a:gd name="connsiteX59" fmla="*/ 1129085 w 1979875"/>
              <a:gd name="connsiteY59" fmla="*/ 2036320 h 2533277"/>
              <a:gd name="connsiteX60" fmla="*/ 1176793 w 1979875"/>
              <a:gd name="connsiteY60" fmla="*/ 2107882 h 2533277"/>
              <a:gd name="connsiteX61" fmla="*/ 1097280 w 1979875"/>
              <a:gd name="connsiteY61" fmla="*/ 2219200 h 2533277"/>
              <a:gd name="connsiteX62" fmla="*/ 1200647 w 1979875"/>
              <a:gd name="connsiteY62" fmla="*/ 2334494 h 2533277"/>
              <a:gd name="connsiteX63" fmla="*/ 1156915 w 1979875"/>
              <a:gd name="connsiteY63" fmla="*/ 2509423 h 2533277"/>
              <a:gd name="connsiteX64" fmla="*/ 1264257 w 1979875"/>
              <a:gd name="connsiteY64" fmla="*/ 2318592 h 2533277"/>
              <a:gd name="connsiteX65" fmla="*/ 1176793 w 1979875"/>
              <a:gd name="connsiteY65" fmla="*/ 2211249 h 2533277"/>
              <a:gd name="connsiteX66" fmla="*/ 1248355 w 1979875"/>
              <a:gd name="connsiteY66" fmla="*/ 2099931 h 2533277"/>
              <a:gd name="connsiteX67" fmla="*/ 1196671 w 1979875"/>
              <a:gd name="connsiteY67" fmla="*/ 2016442 h 2533277"/>
              <a:gd name="connsiteX68" fmla="*/ 1304014 w 1979875"/>
              <a:gd name="connsiteY68" fmla="*/ 1833562 h 2533277"/>
              <a:gd name="connsiteX69" fmla="*/ 1160890 w 1979875"/>
              <a:gd name="connsiteY69" fmla="*/ 1738146 h 2533277"/>
              <a:gd name="connsiteX70" fmla="*/ 1101255 w 1979875"/>
              <a:gd name="connsiteY70" fmla="*/ 1614901 h 2533277"/>
              <a:gd name="connsiteX71" fmla="*/ 1184744 w 1979875"/>
              <a:gd name="connsiteY71" fmla="*/ 1595023 h 2533277"/>
              <a:gd name="connsiteX72" fmla="*/ 1077401 w 1979875"/>
              <a:gd name="connsiteY72" fmla="*/ 1575145 h 2533277"/>
              <a:gd name="connsiteX73" fmla="*/ 1041621 w 1979875"/>
              <a:gd name="connsiteY73" fmla="*/ 1519486 h 2533277"/>
              <a:gd name="connsiteX74" fmla="*/ 1077401 w 1979875"/>
              <a:gd name="connsiteY74" fmla="*/ 1432021 h 2533277"/>
              <a:gd name="connsiteX75" fmla="*/ 1172817 w 1979875"/>
              <a:gd name="connsiteY75" fmla="*/ 1455875 h 2533277"/>
              <a:gd name="connsiteX76" fmla="*/ 1236428 w 1979875"/>
              <a:gd name="connsiteY76" fmla="*/ 1579120 h 2533277"/>
              <a:gd name="connsiteX77" fmla="*/ 1204622 w 1979875"/>
              <a:gd name="connsiteY77" fmla="*/ 1424070 h 2533277"/>
              <a:gd name="connsiteX78" fmla="*/ 1093304 w 1979875"/>
              <a:gd name="connsiteY78" fmla="*/ 1384313 h 2533277"/>
              <a:gd name="connsiteX79" fmla="*/ 1137036 w 1979875"/>
              <a:gd name="connsiteY79" fmla="*/ 1261068 h 2533277"/>
              <a:gd name="connsiteX80" fmla="*/ 1240403 w 1979875"/>
              <a:gd name="connsiteY80" fmla="*/ 1157701 h 2533277"/>
              <a:gd name="connsiteX81" fmla="*/ 1196671 w 1979875"/>
              <a:gd name="connsiteY81" fmla="*/ 1038432 h 2533277"/>
              <a:gd name="connsiteX82" fmla="*/ 1371600 w 1979875"/>
              <a:gd name="connsiteY82" fmla="*/ 899284 h 2533277"/>
              <a:gd name="connsiteX83" fmla="*/ 1459064 w 1979875"/>
              <a:gd name="connsiteY83" fmla="*/ 1006626 h 2533277"/>
              <a:gd name="connsiteX84" fmla="*/ 1399429 w 1979875"/>
              <a:gd name="connsiteY84" fmla="*/ 875430 h 2533277"/>
              <a:gd name="connsiteX85" fmla="*/ 1455088 w 1979875"/>
              <a:gd name="connsiteY85" fmla="*/ 776039 h 2533277"/>
              <a:gd name="connsiteX86" fmla="*/ 1447137 w 1979875"/>
              <a:gd name="connsiteY86" fmla="*/ 732306 h 2533277"/>
              <a:gd name="connsiteX87" fmla="*/ 1482918 w 1979875"/>
              <a:gd name="connsiteY87" fmla="*/ 716404 h 2533277"/>
              <a:gd name="connsiteX88" fmla="*/ 1542553 w 1979875"/>
              <a:gd name="connsiteY88" fmla="*/ 776039 h 2533277"/>
              <a:gd name="connsiteX89" fmla="*/ 1554480 w 1979875"/>
              <a:gd name="connsiteY89" fmla="*/ 835673 h 2533277"/>
              <a:gd name="connsiteX90" fmla="*/ 1618090 w 1979875"/>
              <a:gd name="connsiteY90" fmla="*/ 923138 h 2533277"/>
              <a:gd name="connsiteX91" fmla="*/ 1518699 w 1979875"/>
              <a:gd name="connsiteY91" fmla="*/ 1078188 h 2533277"/>
              <a:gd name="connsiteX92" fmla="*/ 1502796 w 1979875"/>
              <a:gd name="connsiteY92" fmla="*/ 1205409 h 2533277"/>
              <a:gd name="connsiteX93" fmla="*/ 1419308 w 1979875"/>
              <a:gd name="connsiteY93" fmla="*/ 1280946 h 2533277"/>
              <a:gd name="connsiteX94" fmla="*/ 1260281 w 1979875"/>
              <a:gd name="connsiteY94" fmla="*/ 1384313 h 2533277"/>
              <a:gd name="connsiteX95" fmla="*/ 1447137 w 1979875"/>
              <a:gd name="connsiteY95" fmla="*/ 1308776 h 2533277"/>
              <a:gd name="connsiteX96" fmla="*/ 1455088 w 1979875"/>
              <a:gd name="connsiteY96" fmla="*/ 1571169 h 2533277"/>
              <a:gd name="connsiteX97" fmla="*/ 1331843 w 1979875"/>
              <a:gd name="connsiteY97" fmla="*/ 1738146 h 2533277"/>
              <a:gd name="connsiteX98" fmla="*/ 1474967 w 1979875"/>
              <a:gd name="connsiteY98" fmla="*/ 1598999 h 2533277"/>
              <a:gd name="connsiteX99" fmla="*/ 1554480 w 1979875"/>
              <a:gd name="connsiteY99" fmla="*/ 1694414 h 2533277"/>
              <a:gd name="connsiteX100" fmla="*/ 1630017 w 1979875"/>
              <a:gd name="connsiteY100" fmla="*/ 1754049 h 2533277"/>
              <a:gd name="connsiteX101" fmla="*/ 1630017 w 1979875"/>
              <a:gd name="connsiteY101" fmla="*/ 1905124 h 2533277"/>
              <a:gd name="connsiteX102" fmla="*/ 1677725 w 1979875"/>
              <a:gd name="connsiteY102" fmla="*/ 1960783 h 2533277"/>
              <a:gd name="connsiteX103" fmla="*/ 1677725 w 1979875"/>
              <a:gd name="connsiteY103" fmla="*/ 2151614 h 2533277"/>
              <a:gd name="connsiteX104" fmla="*/ 1717481 w 1979875"/>
              <a:gd name="connsiteY104" fmla="*/ 1944880 h 2533277"/>
              <a:gd name="connsiteX105" fmla="*/ 1669774 w 1979875"/>
              <a:gd name="connsiteY105" fmla="*/ 1877294 h 2533277"/>
              <a:gd name="connsiteX106" fmla="*/ 1673749 w 1979875"/>
              <a:gd name="connsiteY106" fmla="*/ 1773927 h 2533277"/>
              <a:gd name="connsiteX107" fmla="*/ 1793019 w 1979875"/>
              <a:gd name="connsiteY107" fmla="*/ 1869343 h 2533277"/>
              <a:gd name="connsiteX108" fmla="*/ 1816873 w 1979875"/>
              <a:gd name="connsiteY108" fmla="*/ 1825611 h 2533277"/>
              <a:gd name="connsiteX109" fmla="*/ 1979875 w 1979875"/>
              <a:gd name="connsiteY109" fmla="*/ 1849465 h 2533277"/>
              <a:gd name="connsiteX110" fmla="*/ 1856587 w 1979875"/>
              <a:gd name="connsiteY110" fmla="*/ 1760427 h 2533277"/>
              <a:gd name="connsiteX111" fmla="*/ 1789043 w 1979875"/>
              <a:gd name="connsiteY111" fmla="*/ 1785854 h 2533277"/>
              <a:gd name="connsiteX112" fmla="*/ 1522675 w 1979875"/>
              <a:gd name="connsiteY112" fmla="*/ 1567193 h 2533277"/>
              <a:gd name="connsiteX113" fmla="*/ 1480640 w 1979875"/>
              <a:gd name="connsiteY113" fmla="*/ 1434258 h 2533277"/>
              <a:gd name="connsiteX114" fmla="*/ 1498821 w 1979875"/>
              <a:gd name="connsiteY114" fmla="*/ 1276971 h 2533277"/>
              <a:gd name="connsiteX115" fmla="*/ 1554480 w 1979875"/>
              <a:gd name="connsiteY115" fmla="*/ 1205409 h 2533277"/>
              <a:gd name="connsiteX116" fmla="*/ 1566407 w 1979875"/>
              <a:gd name="connsiteY116" fmla="*/ 1074213 h 2533277"/>
              <a:gd name="connsiteX117" fmla="*/ 1665798 w 1979875"/>
              <a:gd name="connsiteY117" fmla="*/ 939040 h 2533277"/>
              <a:gd name="connsiteX118" fmla="*/ 1800970 w 1979875"/>
              <a:gd name="connsiteY118" fmla="*/ 1046383 h 2533277"/>
              <a:gd name="connsiteX119" fmla="*/ 1868556 w 1979875"/>
              <a:gd name="connsiteY119" fmla="*/ 1193482 h 2533277"/>
              <a:gd name="connsiteX120" fmla="*/ 1840727 w 1979875"/>
              <a:gd name="connsiteY120" fmla="*/ 1030480 h 2533277"/>
              <a:gd name="connsiteX121" fmla="*/ 1641944 w 1979875"/>
              <a:gd name="connsiteY121" fmla="*/ 879406 h 2533277"/>
              <a:gd name="connsiteX122" fmla="*/ 1598212 w 1979875"/>
              <a:gd name="connsiteY122" fmla="*/ 811820 h 2533277"/>
              <a:gd name="connsiteX123" fmla="*/ 1598212 w 1979875"/>
              <a:gd name="connsiteY123" fmla="*/ 728331 h 2533277"/>
              <a:gd name="connsiteX124" fmla="*/ 1514723 w 1979875"/>
              <a:gd name="connsiteY124" fmla="*/ 656769 h 2533277"/>
              <a:gd name="connsiteX125" fmla="*/ 1427259 w 1979875"/>
              <a:gd name="connsiteY125" fmla="*/ 676647 h 2533277"/>
              <a:gd name="connsiteX126" fmla="*/ 1371600 w 1979875"/>
              <a:gd name="connsiteY126" fmla="*/ 644842 h 2533277"/>
              <a:gd name="connsiteX127" fmla="*/ 1359673 w 1979875"/>
              <a:gd name="connsiteY127" fmla="*/ 533524 h 2533277"/>
              <a:gd name="connsiteX128" fmla="*/ 1319916 w 1979875"/>
              <a:gd name="connsiteY128" fmla="*/ 406303 h 2533277"/>
              <a:gd name="connsiteX129" fmla="*/ 1125109 w 1979875"/>
              <a:gd name="connsiteY129" fmla="*/ 283058 h 2533277"/>
              <a:gd name="connsiteX130" fmla="*/ 1081377 w 1979875"/>
              <a:gd name="connsiteY130" fmla="*/ 116080 h 2533277"/>
              <a:gd name="connsiteX131" fmla="*/ 1192695 w 1979875"/>
              <a:gd name="connsiteY131" fmla="*/ 203545 h 2533277"/>
              <a:gd name="connsiteX132" fmla="*/ 1423283 w 1979875"/>
              <a:gd name="connsiteY132" fmla="*/ 438108 h 2533277"/>
              <a:gd name="connsiteX133" fmla="*/ 1387502 w 1979875"/>
              <a:gd name="connsiteY133" fmla="*/ 497743 h 2533277"/>
              <a:gd name="connsiteX134" fmla="*/ 1494845 w 1979875"/>
              <a:gd name="connsiteY134" fmla="*/ 660745 h 2533277"/>
              <a:gd name="connsiteX135" fmla="*/ 1431235 w 1979875"/>
              <a:gd name="connsiteY135" fmla="*/ 493767 h 2533277"/>
              <a:gd name="connsiteX136" fmla="*/ 1474967 w 1979875"/>
              <a:gd name="connsiteY136" fmla="*/ 438108 h 2533277"/>
              <a:gd name="connsiteX137" fmla="*/ 1296062 w 1979875"/>
              <a:gd name="connsiteY137" fmla="*/ 247277 h 2533277"/>
              <a:gd name="connsiteX138" fmla="*/ 1296062 w 1979875"/>
              <a:gd name="connsiteY138" fmla="*/ 247277 h 2533277"/>
              <a:gd name="connsiteX139" fmla="*/ 1439186 w 1979875"/>
              <a:gd name="connsiteY139" fmla="*/ 291009 h 2533277"/>
              <a:gd name="connsiteX140" fmla="*/ 1574358 w 1979875"/>
              <a:gd name="connsiteY140" fmla="*/ 227399 h 2533277"/>
              <a:gd name="connsiteX141" fmla="*/ 1439186 w 1979875"/>
              <a:gd name="connsiteY141" fmla="*/ 251253 h 2533277"/>
              <a:gd name="connsiteX142" fmla="*/ 1276184 w 1979875"/>
              <a:gd name="connsiteY142" fmla="*/ 203545 h 2533277"/>
              <a:gd name="connsiteX143" fmla="*/ 996357 w 1979875"/>
              <a:gd name="connsiteY143" fmla="*/ 0 h 2533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1979875" h="2533277">
                <a:moveTo>
                  <a:pt x="996357" y="0"/>
                </a:moveTo>
                <a:lnTo>
                  <a:pt x="1053548" y="247277"/>
                </a:lnTo>
                <a:lnTo>
                  <a:pt x="1093304" y="521597"/>
                </a:lnTo>
                <a:lnTo>
                  <a:pt x="771276" y="791941"/>
                </a:lnTo>
                <a:lnTo>
                  <a:pt x="771276" y="883381"/>
                </a:lnTo>
                <a:lnTo>
                  <a:pt x="369735" y="1181555"/>
                </a:lnTo>
                <a:lnTo>
                  <a:pt x="210709" y="1443948"/>
                </a:lnTo>
                <a:lnTo>
                  <a:pt x="178904" y="1662609"/>
                </a:lnTo>
                <a:lnTo>
                  <a:pt x="0" y="1889221"/>
                </a:lnTo>
                <a:lnTo>
                  <a:pt x="115294" y="2000540"/>
                </a:lnTo>
                <a:lnTo>
                  <a:pt x="91440" y="2171493"/>
                </a:lnTo>
                <a:lnTo>
                  <a:pt x="174928" y="2243054"/>
                </a:lnTo>
                <a:lnTo>
                  <a:pt x="79513" y="2346421"/>
                </a:lnTo>
                <a:lnTo>
                  <a:pt x="135172" y="2533277"/>
                </a:lnTo>
                <a:lnTo>
                  <a:pt x="135172" y="2342446"/>
                </a:lnTo>
                <a:lnTo>
                  <a:pt x="258417" y="2231127"/>
                </a:lnTo>
                <a:lnTo>
                  <a:pt x="143123" y="2139687"/>
                </a:lnTo>
                <a:lnTo>
                  <a:pt x="178904" y="1980661"/>
                </a:lnTo>
                <a:lnTo>
                  <a:pt x="71561" y="1889221"/>
                </a:lnTo>
                <a:lnTo>
                  <a:pt x="238539" y="1690439"/>
                </a:lnTo>
                <a:lnTo>
                  <a:pt x="278295" y="1463826"/>
                </a:lnTo>
                <a:lnTo>
                  <a:pt x="433346" y="1197458"/>
                </a:lnTo>
                <a:lnTo>
                  <a:pt x="731520" y="998675"/>
                </a:lnTo>
                <a:lnTo>
                  <a:pt x="830911" y="1133847"/>
                </a:lnTo>
                <a:lnTo>
                  <a:pt x="727544" y="1280946"/>
                </a:lnTo>
                <a:lnTo>
                  <a:pt x="795130" y="1416119"/>
                </a:lnTo>
                <a:lnTo>
                  <a:pt x="767301" y="1276971"/>
                </a:lnTo>
                <a:lnTo>
                  <a:pt x="886570" y="1129872"/>
                </a:lnTo>
                <a:lnTo>
                  <a:pt x="771276" y="970846"/>
                </a:lnTo>
                <a:lnTo>
                  <a:pt x="854765" y="887357"/>
                </a:lnTo>
                <a:lnTo>
                  <a:pt x="850789" y="787966"/>
                </a:lnTo>
                <a:lnTo>
                  <a:pt x="1097280" y="597134"/>
                </a:lnTo>
                <a:lnTo>
                  <a:pt x="1224501" y="652793"/>
                </a:lnTo>
                <a:lnTo>
                  <a:pt x="1125109" y="569305"/>
                </a:lnTo>
                <a:lnTo>
                  <a:pt x="1152939" y="485816"/>
                </a:lnTo>
                <a:lnTo>
                  <a:pt x="1129085" y="358595"/>
                </a:lnTo>
                <a:lnTo>
                  <a:pt x="1284135" y="461962"/>
                </a:lnTo>
                <a:lnTo>
                  <a:pt x="1311965" y="628940"/>
                </a:lnTo>
                <a:lnTo>
                  <a:pt x="1256306" y="708453"/>
                </a:lnTo>
                <a:lnTo>
                  <a:pt x="1260281" y="811820"/>
                </a:lnTo>
                <a:lnTo>
                  <a:pt x="1284135" y="704477"/>
                </a:lnTo>
                <a:lnTo>
                  <a:pt x="1319916" y="672672"/>
                </a:lnTo>
                <a:lnTo>
                  <a:pt x="1391478" y="740258"/>
                </a:lnTo>
                <a:lnTo>
                  <a:pt x="1363648" y="827722"/>
                </a:lnTo>
                <a:lnTo>
                  <a:pt x="1097280" y="1014578"/>
                </a:lnTo>
                <a:lnTo>
                  <a:pt x="1156915" y="1153726"/>
                </a:lnTo>
                <a:lnTo>
                  <a:pt x="1061499" y="1265044"/>
                </a:lnTo>
                <a:lnTo>
                  <a:pt x="954156" y="1535388"/>
                </a:lnTo>
                <a:lnTo>
                  <a:pt x="997888" y="1606950"/>
                </a:lnTo>
                <a:lnTo>
                  <a:pt x="910424" y="1674536"/>
                </a:lnTo>
                <a:lnTo>
                  <a:pt x="779228" y="1682487"/>
                </a:lnTo>
                <a:lnTo>
                  <a:pt x="600323" y="1845489"/>
                </a:lnTo>
                <a:cubicBezTo>
                  <a:pt x="601648" y="1922352"/>
                  <a:pt x="602974" y="1999214"/>
                  <a:pt x="604299" y="2076077"/>
                </a:cubicBezTo>
                <a:lnTo>
                  <a:pt x="636104" y="1865367"/>
                </a:lnTo>
                <a:lnTo>
                  <a:pt x="799106" y="1722244"/>
                </a:lnTo>
                <a:lnTo>
                  <a:pt x="922351" y="1718268"/>
                </a:lnTo>
                <a:lnTo>
                  <a:pt x="1041621" y="1650682"/>
                </a:lnTo>
                <a:lnTo>
                  <a:pt x="1097280" y="1777903"/>
                </a:lnTo>
                <a:lnTo>
                  <a:pt x="1232452" y="1845489"/>
                </a:lnTo>
                <a:lnTo>
                  <a:pt x="1129085" y="2036320"/>
                </a:lnTo>
                <a:lnTo>
                  <a:pt x="1176793" y="2107882"/>
                </a:lnTo>
                <a:lnTo>
                  <a:pt x="1097280" y="2219200"/>
                </a:lnTo>
                <a:lnTo>
                  <a:pt x="1200647" y="2334494"/>
                </a:lnTo>
                <a:lnTo>
                  <a:pt x="1156915" y="2509423"/>
                </a:lnTo>
                <a:lnTo>
                  <a:pt x="1264257" y="2318592"/>
                </a:lnTo>
                <a:lnTo>
                  <a:pt x="1176793" y="2211249"/>
                </a:lnTo>
                <a:lnTo>
                  <a:pt x="1248355" y="2099931"/>
                </a:lnTo>
                <a:lnTo>
                  <a:pt x="1196671" y="2016442"/>
                </a:lnTo>
                <a:lnTo>
                  <a:pt x="1304014" y="1833562"/>
                </a:lnTo>
                <a:lnTo>
                  <a:pt x="1160890" y="1738146"/>
                </a:lnTo>
                <a:lnTo>
                  <a:pt x="1101255" y="1614901"/>
                </a:lnTo>
                <a:lnTo>
                  <a:pt x="1184744" y="1595023"/>
                </a:lnTo>
                <a:lnTo>
                  <a:pt x="1077401" y="1575145"/>
                </a:lnTo>
                <a:lnTo>
                  <a:pt x="1041621" y="1519486"/>
                </a:lnTo>
                <a:lnTo>
                  <a:pt x="1077401" y="1432021"/>
                </a:lnTo>
                <a:lnTo>
                  <a:pt x="1172817" y="1455875"/>
                </a:lnTo>
                <a:lnTo>
                  <a:pt x="1236428" y="1579120"/>
                </a:lnTo>
                <a:lnTo>
                  <a:pt x="1204622" y="1424070"/>
                </a:lnTo>
                <a:lnTo>
                  <a:pt x="1093304" y="1384313"/>
                </a:lnTo>
                <a:lnTo>
                  <a:pt x="1137036" y="1261068"/>
                </a:lnTo>
                <a:lnTo>
                  <a:pt x="1240403" y="1157701"/>
                </a:lnTo>
                <a:lnTo>
                  <a:pt x="1196671" y="1038432"/>
                </a:lnTo>
                <a:lnTo>
                  <a:pt x="1371600" y="899284"/>
                </a:lnTo>
                <a:lnTo>
                  <a:pt x="1459064" y="1006626"/>
                </a:lnTo>
                <a:lnTo>
                  <a:pt x="1399429" y="875430"/>
                </a:lnTo>
                <a:lnTo>
                  <a:pt x="1455088" y="776039"/>
                </a:lnTo>
                <a:lnTo>
                  <a:pt x="1447137" y="732306"/>
                </a:lnTo>
                <a:lnTo>
                  <a:pt x="1482918" y="716404"/>
                </a:lnTo>
                <a:lnTo>
                  <a:pt x="1542553" y="776039"/>
                </a:lnTo>
                <a:lnTo>
                  <a:pt x="1554480" y="835673"/>
                </a:lnTo>
                <a:lnTo>
                  <a:pt x="1618090" y="923138"/>
                </a:lnTo>
                <a:lnTo>
                  <a:pt x="1518699" y="1078188"/>
                </a:lnTo>
                <a:lnTo>
                  <a:pt x="1502796" y="1205409"/>
                </a:lnTo>
                <a:lnTo>
                  <a:pt x="1419308" y="1280946"/>
                </a:lnTo>
                <a:lnTo>
                  <a:pt x="1260281" y="1384313"/>
                </a:lnTo>
                <a:lnTo>
                  <a:pt x="1447137" y="1308776"/>
                </a:lnTo>
                <a:lnTo>
                  <a:pt x="1455088" y="1571169"/>
                </a:lnTo>
                <a:lnTo>
                  <a:pt x="1331843" y="1738146"/>
                </a:lnTo>
                <a:lnTo>
                  <a:pt x="1474967" y="1598999"/>
                </a:lnTo>
                <a:lnTo>
                  <a:pt x="1554480" y="1694414"/>
                </a:lnTo>
                <a:lnTo>
                  <a:pt x="1630017" y="1754049"/>
                </a:lnTo>
                <a:lnTo>
                  <a:pt x="1630017" y="1905124"/>
                </a:lnTo>
                <a:lnTo>
                  <a:pt x="1677725" y="1960783"/>
                </a:lnTo>
                <a:lnTo>
                  <a:pt x="1677725" y="2151614"/>
                </a:lnTo>
                <a:lnTo>
                  <a:pt x="1717481" y="1944880"/>
                </a:lnTo>
                <a:lnTo>
                  <a:pt x="1669774" y="1877294"/>
                </a:lnTo>
                <a:lnTo>
                  <a:pt x="1673749" y="1773927"/>
                </a:lnTo>
                <a:lnTo>
                  <a:pt x="1793019" y="1869343"/>
                </a:lnTo>
                <a:lnTo>
                  <a:pt x="1816873" y="1825611"/>
                </a:lnTo>
                <a:lnTo>
                  <a:pt x="1979875" y="1849465"/>
                </a:lnTo>
                <a:lnTo>
                  <a:pt x="1856587" y="1760427"/>
                </a:lnTo>
                <a:lnTo>
                  <a:pt x="1789043" y="1785854"/>
                </a:lnTo>
                <a:lnTo>
                  <a:pt x="1522675" y="1567193"/>
                </a:lnTo>
                <a:lnTo>
                  <a:pt x="1480640" y="1434258"/>
                </a:lnTo>
                <a:lnTo>
                  <a:pt x="1498821" y="1276971"/>
                </a:lnTo>
                <a:lnTo>
                  <a:pt x="1554480" y="1205409"/>
                </a:lnTo>
                <a:lnTo>
                  <a:pt x="1566407" y="1074213"/>
                </a:lnTo>
                <a:lnTo>
                  <a:pt x="1665798" y="939040"/>
                </a:lnTo>
                <a:lnTo>
                  <a:pt x="1800970" y="1046383"/>
                </a:lnTo>
                <a:lnTo>
                  <a:pt x="1868556" y="1193482"/>
                </a:lnTo>
                <a:lnTo>
                  <a:pt x="1840727" y="1030480"/>
                </a:lnTo>
                <a:lnTo>
                  <a:pt x="1641944" y="879406"/>
                </a:lnTo>
                <a:lnTo>
                  <a:pt x="1598212" y="811820"/>
                </a:lnTo>
                <a:lnTo>
                  <a:pt x="1598212" y="728331"/>
                </a:lnTo>
                <a:lnTo>
                  <a:pt x="1514723" y="656769"/>
                </a:lnTo>
                <a:lnTo>
                  <a:pt x="1427259" y="676647"/>
                </a:lnTo>
                <a:lnTo>
                  <a:pt x="1371600" y="644842"/>
                </a:lnTo>
                <a:lnTo>
                  <a:pt x="1359673" y="533524"/>
                </a:lnTo>
                <a:lnTo>
                  <a:pt x="1319916" y="406303"/>
                </a:lnTo>
                <a:lnTo>
                  <a:pt x="1125109" y="283058"/>
                </a:lnTo>
                <a:lnTo>
                  <a:pt x="1081377" y="116080"/>
                </a:lnTo>
                <a:lnTo>
                  <a:pt x="1192695" y="203545"/>
                </a:lnTo>
                <a:lnTo>
                  <a:pt x="1423283" y="438108"/>
                </a:lnTo>
                <a:lnTo>
                  <a:pt x="1387502" y="497743"/>
                </a:lnTo>
                <a:lnTo>
                  <a:pt x="1494845" y="660745"/>
                </a:lnTo>
                <a:lnTo>
                  <a:pt x="1431235" y="493767"/>
                </a:lnTo>
                <a:lnTo>
                  <a:pt x="1474967" y="438108"/>
                </a:lnTo>
                <a:lnTo>
                  <a:pt x="1296062" y="247277"/>
                </a:lnTo>
                <a:lnTo>
                  <a:pt x="1296062" y="247277"/>
                </a:lnTo>
                <a:lnTo>
                  <a:pt x="1439186" y="291009"/>
                </a:lnTo>
                <a:lnTo>
                  <a:pt x="1574358" y="227399"/>
                </a:lnTo>
                <a:lnTo>
                  <a:pt x="1439186" y="251253"/>
                </a:lnTo>
                <a:lnTo>
                  <a:pt x="1276184" y="203545"/>
                </a:lnTo>
                <a:lnTo>
                  <a:pt x="996357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45163C66-40AC-727B-DE3B-CA2836347BA4}"/>
              </a:ext>
            </a:extLst>
          </p:cNvPr>
          <p:cNvSpPr/>
          <p:nvPr/>
        </p:nvSpPr>
        <p:spPr bwMode="auto">
          <a:xfrm>
            <a:off x="3710060" y="905608"/>
            <a:ext cx="2482167" cy="2638247"/>
          </a:xfrm>
          <a:custGeom>
            <a:avLst/>
            <a:gdLst>
              <a:gd name="connsiteX0" fmla="*/ 545835 w 2482167"/>
              <a:gd name="connsiteY0" fmla="*/ 0 h 2638247"/>
              <a:gd name="connsiteX1" fmla="*/ 602250 w 2482167"/>
              <a:gd name="connsiteY1" fmla="*/ 0 h 2638247"/>
              <a:gd name="connsiteX2" fmla="*/ 589373 w 2482167"/>
              <a:gd name="connsiteY2" fmla="*/ 218621 h 2638247"/>
              <a:gd name="connsiteX3" fmla="*/ 648701 w 2482167"/>
              <a:gd name="connsiteY3" fmla="*/ 305963 h 2638247"/>
              <a:gd name="connsiteX4" fmla="*/ 1001179 w 2482167"/>
              <a:gd name="connsiteY4" fmla="*/ 455453 h 2638247"/>
              <a:gd name="connsiteX5" fmla="*/ 1431874 w 2482167"/>
              <a:gd name="connsiteY5" fmla="*/ 447559 h 2638247"/>
              <a:gd name="connsiteX6" fmla="*/ 1783232 w 2482167"/>
              <a:gd name="connsiteY6" fmla="*/ 759387 h 2638247"/>
              <a:gd name="connsiteX7" fmla="*/ 2066584 w 2482167"/>
              <a:gd name="connsiteY7" fmla="*/ 873855 h 2638247"/>
              <a:gd name="connsiteX8" fmla="*/ 1821012 w 2482167"/>
              <a:gd name="connsiteY8" fmla="*/ 810700 h 2638247"/>
              <a:gd name="connsiteX9" fmla="*/ 1870126 w 2482167"/>
              <a:gd name="connsiteY9" fmla="*/ 948852 h 2638247"/>
              <a:gd name="connsiteX10" fmla="*/ 2070362 w 2482167"/>
              <a:gd name="connsiteY10" fmla="*/ 1110686 h 2638247"/>
              <a:gd name="connsiteX11" fmla="*/ 2263041 w 2482167"/>
              <a:gd name="connsiteY11" fmla="*/ 1177789 h 2638247"/>
              <a:gd name="connsiteX12" fmla="*/ 2051471 w 2482167"/>
              <a:gd name="connsiteY12" fmla="*/ 1134369 h 2638247"/>
              <a:gd name="connsiteX13" fmla="*/ 1839902 w 2482167"/>
              <a:gd name="connsiteY13" fmla="*/ 960693 h 2638247"/>
              <a:gd name="connsiteX14" fmla="*/ 1764341 w 2482167"/>
              <a:gd name="connsiteY14" fmla="*/ 787017 h 2638247"/>
              <a:gd name="connsiteX15" fmla="*/ 1424318 w 2482167"/>
              <a:gd name="connsiteY15" fmla="*/ 479137 h 2638247"/>
              <a:gd name="connsiteX16" fmla="*/ 1012513 w 2482167"/>
              <a:gd name="connsiteY16" fmla="*/ 498873 h 2638247"/>
              <a:gd name="connsiteX17" fmla="*/ 668878 w 2482167"/>
              <a:gd name="connsiteY17" fmla="*/ 357336 h 2638247"/>
              <a:gd name="connsiteX18" fmla="*/ 661156 w 2482167"/>
              <a:gd name="connsiteY18" fmla="*/ 392298 h 2638247"/>
              <a:gd name="connsiteX19" fmla="*/ 710270 w 2482167"/>
              <a:gd name="connsiteY19" fmla="*/ 475189 h 2638247"/>
              <a:gd name="connsiteX20" fmla="*/ 721604 w 2482167"/>
              <a:gd name="connsiteY20" fmla="*/ 640971 h 2638247"/>
              <a:gd name="connsiteX21" fmla="*/ 1054071 w 2482167"/>
              <a:gd name="connsiteY21" fmla="*/ 984376 h 2638247"/>
              <a:gd name="connsiteX22" fmla="*/ 1076387 w 2482167"/>
              <a:gd name="connsiteY22" fmla="*/ 1043170 h 2638247"/>
              <a:gd name="connsiteX23" fmla="*/ 1320422 w 2482167"/>
              <a:gd name="connsiteY23" fmla="*/ 1205418 h 2638247"/>
              <a:gd name="connsiteX24" fmla="*/ 1754896 w 2482167"/>
              <a:gd name="connsiteY24" fmla="*/ 1260679 h 2638247"/>
              <a:gd name="connsiteX25" fmla="*/ 2219594 w 2482167"/>
              <a:gd name="connsiteY25" fmla="*/ 1442249 h 2638247"/>
              <a:gd name="connsiteX26" fmla="*/ 1749229 w 2482167"/>
              <a:gd name="connsiteY26" fmla="*/ 1282388 h 2638247"/>
              <a:gd name="connsiteX27" fmla="*/ 1358202 w 2482167"/>
              <a:gd name="connsiteY27" fmla="*/ 1244890 h 2638247"/>
              <a:gd name="connsiteX28" fmla="*/ 1548994 w 2482167"/>
              <a:gd name="connsiteY28" fmla="*/ 1365279 h 2638247"/>
              <a:gd name="connsiteX29" fmla="*/ 1864459 w 2482167"/>
              <a:gd name="connsiteY29" fmla="*/ 1625793 h 2638247"/>
              <a:gd name="connsiteX30" fmla="*/ 2270597 w 2482167"/>
              <a:gd name="connsiteY30" fmla="*/ 1746183 h 2638247"/>
              <a:gd name="connsiteX31" fmla="*/ 2482167 w 2482167"/>
              <a:gd name="connsiteY31" fmla="*/ 1955384 h 2638247"/>
              <a:gd name="connsiteX32" fmla="*/ 2251708 w 2482167"/>
              <a:gd name="connsiteY32" fmla="*/ 1771840 h 2638247"/>
              <a:gd name="connsiteX33" fmla="*/ 1851236 w 2482167"/>
              <a:gd name="connsiteY33" fmla="*/ 1659345 h 2638247"/>
              <a:gd name="connsiteX34" fmla="*/ 1310977 w 2482167"/>
              <a:gd name="connsiteY34" fmla="*/ 1258705 h 2638247"/>
              <a:gd name="connsiteX35" fmla="*/ 1101087 w 2482167"/>
              <a:gd name="connsiteY35" fmla="*/ 1108245 h 2638247"/>
              <a:gd name="connsiteX36" fmla="*/ 1140966 w 2482167"/>
              <a:gd name="connsiteY36" fmla="*/ 1213312 h 2638247"/>
              <a:gd name="connsiteX37" fmla="*/ 1201415 w 2482167"/>
              <a:gd name="connsiteY37" fmla="*/ 1217260 h 2638247"/>
              <a:gd name="connsiteX38" fmla="*/ 1201415 w 2482167"/>
              <a:gd name="connsiteY38" fmla="*/ 1386989 h 2638247"/>
              <a:gd name="connsiteX39" fmla="*/ 1333645 w 2482167"/>
              <a:gd name="connsiteY39" fmla="*/ 1489616 h 2638247"/>
              <a:gd name="connsiteX40" fmla="*/ 1341201 w 2482167"/>
              <a:gd name="connsiteY40" fmla="*/ 1540929 h 2638247"/>
              <a:gd name="connsiteX41" fmla="*/ 1390316 w 2482167"/>
              <a:gd name="connsiteY41" fmla="*/ 1588296 h 2638247"/>
              <a:gd name="connsiteX42" fmla="*/ 1412984 w 2482167"/>
              <a:gd name="connsiteY42" fmla="*/ 1667239 h 2638247"/>
              <a:gd name="connsiteX43" fmla="*/ 1700115 w 2482167"/>
              <a:gd name="connsiteY43" fmla="*/ 1975120 h 2638247"/>
              <a:gd name="connsiteX44" fmla="*/ 1696336 w 2482167"/>
              <a:gd name="connsiteY44" fmla="*/ 2054064 h 2638247"/>
              <a:gd name="connsiteX45" fmla="*/ 2081696 w 2482167"/>
              <a:gd name="connsiteY45" fmla="*/ 2306683 h 2638247"/>
              <a:gd name="connsiteX46" fmla="*/ 2066584 w 2482167"/>
              <a:gd name="connsiteY46" fmla="*/ 2381680 h 2638247"/>
              <a:gd name="connsiteX47" fmla="*/ 2240373 w 2482167"/>
              <a:gd name="connsiteY47" fmla="*/ 2638247 h 2638247"/>
              <a:gd name="connsiteX48" fmla="*/ 2032582 w 2482167"/>
              <a:gd name="connsiteY48" fmla="*/ 2409310 h 2638247"/>
              <a:gd name="connsiteX49" fmla="*/ 2047694 w 2482167"/>
              <a:gd name="connsiteY49" fmla="*/ 2334313 h 2638247"/>
              <a:gd name="connsiteX50" fmla="*/ 1651000 w 2482167"/>
              <a:gd name="connsiteY50" fmla="*/ 2081693 h 2638247"/>
              <a:gd name="connsiteX51" fmla="*/ 1643444 w 2482167"/>
              <a:gd name="connsiteY51" fmla="*/ 1975120 h 2638247"/>
              <a:gd name="connsiteX52" fmla="*/ 1375204 w 2482167"/>
              <a:gd name="connsiteY52" fmla="*/ 1710658 h 2638247"/>
              <a:gd name="connsiteX53" fmla="*/ 1269419 w 2482167"/>
              <a:gd name="connsiteY53" fmla="*/ 1529087 h 2638247"/>
              <a:gd name="connsiteX54" fmla="*/ 1167412 w 2482167"/>
              <a:gd name="connsiteY54" fmla="*/ 1430408 h 2638247"/>
              <a:gd name="connsiteX55" fmla="*/ 1159856 w 2482167"/>
              <a:gd name="connsiteY55" fmla="*/ 1284362 h 2638247"/>
              <a:gd name="connsiteX56" fmla="*/ 1117769 w 2482167"/>
              <a:gd name="connsiteY56" fmla="*/ 1276220 h 2638247"/>
              <a:gd name="connsiteX57" fmla="*/ 1042737 w 2482167"/>
              <a:gd name="connsiteY57" fmla="*/ 1521193 h 2638247"/>
              <a:gd name="connsiteX58" fmla="*/ 948286 w 2482167"/>
              <a:gd name="connsiteY58" fmla="*/ 1588296 h 2638247"/>
              <a:gd name="connsiteX59" fmla="*/ 918062 w 2482167"/>
              <a:gd name="connsiteY59" fmla="*/ 1769866 h 2638247"/>
              <a:gd name="connsiteX60" fmla="*/ 808498 w 2482167"/>
              <a:gd name="connsiteY60" fmla="*/ 1829074 h 2638247"/>
              <a:gd name="connsiteX61" fmla="*/ 717826 w 2482167"/>
              <a:gd name="connsiteY61" fmla="*/ 2101429 h 2638247"/>
              <a:gd name="connsiteX62" fmla="*/ 816055 w 2482167"/>
              <a:gd name="connsiteY62" fmla="*/ 2164585 h 2638247"/>
              <a:gd name="connsiteX63" fmla="*/ 816055 w 2482167"/>
              <a:gd name="connsiteY63" fmla="*/ 2444835 h 2638247"/>
              <a:gd name="connsiteX64" fmla="*/ 774496 w 2482167"/>
              <a:gd name="connsiteY64" fmla="*/ 2184320 h 2638247"/>
              <a:gd name="connsiteX65" fmla="*/ 680046 w 2482167"/>
              <a:gd name="connsiteY65" fmla="*/ 2117219 h 2638247"/>
              <a:gd name="connsiteX66" fmla="*/ 782053 w 2482167"/>
              <a:gd name="connsiteY66" fmla="*/ 1809338 h 2638247"/>
              <a:gd name="connsiteX67" fmla="*/ 891616 w 2482167"/>
              <a:gd name="connsiteY67" fmla="*/ 1742235 h 2638247"/>
              <a:gd name="connsiteX68" fmla="*/ 914284 w 2482167"/>
              <a:gd name="connsiteY68" fmla="*/ 1580401 h 2638247"/>
              <a:gd name="connsiteX69" fmla="*/ 997401 w 2482167"/>
              <a:gd name="connsiteY69" fmla="*/ 1513299 h 2638247"/>
              <a:gd name="connsiteX70" fmla="*/ 1072800 w 2482167"/>
              <a:gd name="connsiteY70" fmla="*/ 1267519 h 2638247"/>
              <a:gd name="connsiteX71" fmla="*/ 1057849 w 2482167"/>
              <a:gd name="connsiteY71" fmla="*/ 1264626 h 2638247"/>
              <a:gd name="connsiteX72" fmla="*/ 1069183 w 2482167"/>
              <a:gd name="connsiteY72" fmla="*/ 1217260 h 2638247"/>
              <a:gd name="connsiteX73" fmla="*/ 993622 w 2482167"/>
              <a:gd name="connsiteY73" fmla="*/ 1000164 h 2638247"/>
              <a:gd name="connsiteX74" fmla="*/ 838054 w 2482167"/>
              <a:gd name="connsiteY74" fmla="*/ 841325 h 2638247"/>
              <a:gd name="connsiteX75" fmla="*/ 807239 w 2482167"/>
              <a:gd name="connsiteY75" fmla="*/ 918589 h 2638247"/>
              <a:gd name="connsiteX76" fmla="*/ 683824 w 2482167"/>
              <a:gd name="connsiteY76" fmla="*/ 921221 h 2638247"/>
              <a:gd name="connsiteX77" fmla="*/ 638487 w 2482167"/>
              <a:gd name="connsiteY77" fmla="*/ 1015953 h 2638247"/>
              <a:gd name="connsiteX78" fmla="*/ 318614 w 2482167"/>
              <a:gd name="connsiteY78" fmla="*/ 1097528 h 2638247"/>
              <a:gd name="connsiteX79" fmla="*/ 610782 w 2482167"/>
              <a:gd name="connsiteY79" fmla="*/ 1002796 h 2638247"/>
              <a:gd name="connsiteX80" fmla="*/ 671230 w 2482167"/>
              <a:gd name="connsiteY80" fmla="*/ 897537 h 2638247"/>
              <a:gd name="connsiteX81" fmla="*/ 777015 w 2482167"/>
              <a:gd name="connsiteY81" fmla="*/ 902800 h 2638247"/>
              <a:gd name="connsiteX82" fmla="*/ 833754 w 2482167"/>
              <a:gd name="connsiteY82" fmla="*/ 836934 h 2638247"/>
              <a:gd name="connsiteX83" fmla="*/ 680486 w 2482167"/>
              <a:gd name="connsiteY83" fmla="*/ 680443 h 2638247"/>
              <a:gd name="connsiteX84" fmla="*/ 604485 w 2482167"/>
              <a:gd name="connsiteY84" fmla="*/ 680443 h 2638247"/>
              <a:gd name="connsiteX85" fmla="*/ 521369 w 2482167"/>
              <a:gd name="connsiteY85" fmla="*/ 787016 h 2638247"/>
              <a:gd name="connsiteX86" fmla="*/ 389137 w 2482167"/>
              <a:gd name="connsiteY86" fmla="*/ 822541 h 2638247"/>
              <a:gd name="connsiteX87" fmla="*/ 215348 w 2482167"/>
              <a:gd name="connsiteY87" fmla="*/ 988323 h 2638247"/>
              <a:gd name="connsiteX88" fmla="*/ 0 w 2482167"/>
              <a:gd name="connsiteY88" fmla="*/ 1012006 h 2638247"/>
              <a:gd name="connsiteX89" fmla="*/ 181346 w 2482167"/>
              <a:gd name="connsiteY89" fmla="*/ 960692 h 2638247"/>
              <a:gd name="connsiteX90" fmla="*/ 396693 w 2482167"/>
              <a:gd name="connsiteY90" fmla="*/ 787016 h 2638247"/>
              <a:gd name="connsiteX91" fmla="*/ 502478 w 2482167"/>
              <a:gd name="connsiteY91" fmla="*/ 771227 h 2638247"/>
              <a:gd name="connsiteX92" fmla="*/ 570483 w 2482167"/>
              <a:gd name="connsiteY92" fmla="*/ 656760 h 2638247"/>
              <a:gd name="connsiteX93" fmla="*/ 660326 w 2482167"/>
              <a:gd name="connsiteY93" fmla="*/ 641620 h 2638247"/>
              <a:gd name="connsiteX94" fmla="*/ 653599 w 2482167"/>
              <a:gd name="connsiteY94" fmla="*/ 487030 h 2638247"/>
              <a:gd name="connsiteX95" fmla="*/ 593151 w 2482167"/>
              <a:gd name="connsiteY95" fmla="*/ 408086 h 2638247"/>
              <a:gd name="connsiteX96" fmla="*/ 608263 w 2482167"/>
              <a:gd name="connsiteY96" fmla="*/ 360720 h 2638247"/>
              <a:gd name="connsiteX97" fmla="*/ 532702 w 2482167"/>
              <a:gd name="connsiteY97" fmla="*/ 277830 h 2638247"/>
              <a:gd name="connsiteX98" fmla="*/ 545835 w 2482167"/>
              <a:gd name="connsiteY98" fmla="*/ 0 h 2638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2482167" h="2638247">
                <a:moveTo>
                  <a:pt x="545835" y="0"/>
                </a:moveTo>
                <a:lnTo>
                  <a:pt x="602250" y="0"/>
                </a:lnTo>
                <a:lnTo>
                  <a:pt x="589373" y="218621"/>
                </a:lnTo>
                <a:lnTo>
                  <a:pt x="648701" y="305963"/>
                </a:lnTo>
                <a:lnTo>
                  <a:pt x="1001179" y="455453"/>
                </a:lnTo>
                <a:lnTo>
                  <a:pt x="1431874" y="447559"/>
                </a:lnTo>
                <a:lnTo>
                  <a:pt x="1783232" y="759387"/>
                </a:lnTo>
                <a:lnTo>
                  <a:pt x="2066584" y="873855"/>
                </a:lnTo>
                <a:lnTo>
                  <a:pt x="1821012" y="810700"/>
                </a:lnTo>
                <a:lnTo>
                  <a:pt x="1870126" y="948852"/>
                </a:lnTo>
                <a:lnTo>
                  <a:pt x="2070362" y="1110686"/>
                </a:lnTo>
                <a:lnTo>
                  <a:pt x="2263041" y="1177789"/>
                </a:lnTo>
                <a:lnTo>
                  <a:pt x="2051471" y="1134369"/>
                </a:lnTo>
                <a:lnTo>
                  <a:pt x="1839902" y="960693"/>
                </a:lnTo>
                <a:lnTo>
                  <a:pt x="1764341" y="787017"/>
                </a:lnTo>
                <a:lnTo>
                  <a:pt x="1424318" y="479137"/>
                </a:lnTo>
                <a:lnTo>
                  <a:pt x="1012513" y="498873"/>
                </a:lnTo>
                <a:lnTo>
                  <a:pt x="668878" y="357336"/>
                </a:lnTo>
                <a:lnTo>
                  <a:pt x="661156" y="392298"/>
                </a:lnTo>
                <a:lnTo>
                  <a:pt x="710270" y="475189"/>
                </a:lnTo>
                <a:lnTo>
                  <a:pt x="721604" y="640971"/>
                </a:lnTo>
                <a:lnTo>
                  <a:pt x="1054071" y="984376"/>
                </a:lnTo>
                <a:lnTo>
                  <a:pt x="1076387" y="1043170"/>
                </a:lnTo>
                <a:lnTo>
                  <a:pt x="1320422" y="1205418"/>
                </a:lnTo>
                <a:lnTo>
                  <a:pt x="1754896" y="1260679"/>
                </a:lnTo>
                <a:lnTo>
                  <a:pt x="2219594" y="1442249"/>
                </a:lnTo>
                <a:lnTo>
                  <a:pt x="1749229" y="1282388"/>
                </a:lnTo>
                <a:lnTo>
                  <a:pt x="1358202" y="1244890"/>
                </a:lnTo>
                <a:lnTo>
                  <a:pt x="1548994" y="1365279"/>
                </a:lnTo>
                <a:lnTo>
                  <a:pt x="1864459" y="1625793"/>
                </a:lnTo>
                <a:lnTo>
                  <a:pt x="2270597" y="1746183"/>
                </a:lnTo>
                <a:lnTo>
                  <a:pt x="2482167" y="1955384"/>
                </a:lnTo>
                <a:lnTo>
                  <a:pt x="2251708" y="1771840"/>
                </a:lnTo>
                <a:lnTo>
                  <a:pt x="1851236" y="1659345"/>
                </a:lnTo>
                <a:lnTo>
                  <a:pt x="1310977" y="1258705"/>
                </a:lnTo>
                <a:lnTo>
                  <a:pt x="1101087" y="1108245"/>
                </a:lnTo>
                <a:lnTo>
                  <a:pt x="1140966" y="1213312"/>
                </a:lnTo>
                <a:lnTo>
                  <a:pt x="1201415" y="1217260"/>
                </a:lnTo>
                <a:lnTo>
                  <a:pt x="1201415" y="1386989"/>
                </a:lnTo>
                <a:lnTo>
                  <a:pt x="1333645" y="1489616"/>
                </a:lnTo>
                <a:lnTo>
                  <a:pt x="1341201" y="1540929"/>
                </a:lnTo>
                <a:lnTo>
                  <a:pt x="1390316" y="1588296"/>
                </a:lnTo>
                <a:lnTo>
                  <a:pt x="1412984" y="1667239"/>
                </a:lnTo>
                <a:lnTo>
                  <a:pt x="1700115" y="1975120"/>
                </a:lnTo>
                <a:lnTo>
                  <a:pt x="1696336" y="2054064"/>
                </a:lnTo>
                <a:lnTo>
                  <a:pt x="2081696" y="2306683"/>
                </a:lnTo>
                <a:lnTo>
                  <a:pt x="2066584" y="2381680"/>
                </a:lnTo>
                <a:lnTo>
                  <a:pt x="2240373" y="2638247"/>
                </a:lnTo>
                <a:lnTo>
                  <a:pt x="2032582" y="2409310"/>
                </a:lnTo>
                <a:lnTo>
                  <a:pt x="2047694" y="2334313"/>
                </a:lnTo>
                <a:lnTo>
                  <a:pt x="1651000" y="2081693"/>
                </a:lnTo>
                <a:lnTo>
                  <a:pt x="1643444" y="1975120"/>
                </a:lnTo>
                <a:lnTo>
                  <a:pt x="1375204" y="1710658"/>
                </a:lnTo>
                <a:lnTo>
                  <a:pt x="1269419" y="1529087"/>
                </a:lnTo>
                <a:lnTo>
                  <a:pt x="1167412" y="1430408"/>
                </a:lnTo>
                <a:lnTo>
                  <a:pt x="1159856" y="1284362"/>
                </a:lnTo>
                <a:lnTo>
                  <a:pt x="1117769" y="1276220"/>
                </a:lnTo>
                <a:lnTo>
                  <a:pt x="1042737" y="1521193"/>
                </a:lnTo>
                <a:lnTo>
                  <a:pt x="948286" y="1588296"/>
                </a:lnTo>
                <a:lnTo>
                  <a:pt x="918062" y="1769866"/>
                </a:lnTo>
                <a:lnTo>
                  <a:pt x="808498" y="1829074"/>
                </a:lnTo>
                <a:lnTo>
                  <a:pt x="717826" y="2101429"/>
                </a:lnTo>
                <a:lnTo>
                  <a:pt x="816055" y="2164585"/>
                </a:lnTo>
                <a:lnTo>
                  <a:pt x="816055" y="2444835"/>
                </a:lnTo>
                <a:lnTo>
                  <a:pt x="774496" y="2184320"/>
                </a:lnTo>
                <a:lnTo>
                  <a:pt x="680046" y="2117219"/>
                </a:lnTo>
                <a:lnTo>
                  <a:pt x="782053" y="1809338"/>
                </a:lnTo>
                <a:lnTo>
                  <a:pt x="891616" y="1742235"/>
                </a:lnTo>
                <a:lnTo>
                  <a:pt x="914284" y="1580401"/>
                </a:lnTo>
                <a:lnTo>
                  <a:pt x="997401" y="1513299"/>
                </a:lnTo>
                <a:lnTo>
                  <a:pt x="1072800" y="1267519"/>
                </a:lnTo>
                <a:lnTo>
                  <a:pt x="1057849" y="1264626"/>
                </a:lnTo>
                <a:lnTo>
                  <a:pt x="1069183" y="1217260"/>
                </a:lnTo>
                <a:lnTo>
                  <a:pt x="993622" y="1000164"/>
                </a:lnTo>
                <a:lnTo>
                  <a:pt x="838054" y="841325"/>
                </a:lnTo>
                <a:lnTo>
                  <a:pt x="807239" y="918589"/>
                </a:lnTo>
                <a:lnTo>
                  <a:pt x="683824" y="921221"/>
                </a:lnTo>
                <a:lnTo>
                  <a:pt x="638487" y="1015953"/>
                </a:lnTo>
                <a:lnTo>
                  <a:pt x="318614" y="1097528"/>
                </a:lnTo>
                <a:lnTo>
                  <a:pt x="610782" y="1002796"/>
                </a:lnTo>
                <a:lnTo>
                  <a:pt x="671230" y="897537"/>
                </a:lnTo>
                <a:lnTo>
                  <a:pt x="777015" y="902800"/>
                </a:lnTo>
                <a:lnTo>
                  <a:pt x="833754" y="836934"/>
                </a:lnTo>
                <a:lnTo>
                  <a:pt x="680486" y="680443"/>
                </a:lnTo>
                <a:lnTo>
                  <a:pt x="604485" y="680443"/>
                </a:lnTo>
                <a:lnTo>
                  <a:pt x="521369" y="787016"/>
                </a:lnTo>
                <a:lnTo>
                  <a:pt x="389137" y="822541"/>
                </a:lnTo>
                <a:lnTo>
                  <a:pt x="215348" y="988323"/>
                </a:lnTo>
                <a:lnTo>
                  <a:pt x="0" y="1012006"/>
                </a:lnTo>
                <a:lnTo>
                  <a:pt x="181346" y="960692"/>
                </a:lnTo>
                <a:lnTo>
                  <a:pt x="396693" y="787016"/>
                </a:lnTo>
                <a:lnTo>
                  <a:pt x="502478" y="771227"/>
                </a:lnTo>
                <a:lnTo>
                  <a:pt x="570483" y="656760"/>
                </a:lnTo>
                <a:lnTo>
                  <a:pt x="660326" y="641620"/>
                </a:lnTo>
                <a:lnTo>
                  <a:pt x="653599" y="487030"/>
                </a:lnTo>
                <a:lnTo>
                  <a:pt x="593151" y="408086"/>
                </a:lnTo>
                <a:lnTo>
                  <a:pt x="608263" y="360720"/>
                </a:lnTo>
                <a:lnTo>
                  <a:pt x="532702" y="277830"/>
                </a:lnTo>
                <a:lnTo>
                  <a:pt x="545835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9FD603C3-EF98-673A-7566-81DC39D2D764}"/>
              </a:ext>
            </a:extLst>
          </p:cNvPr>
          <p:cNvSpPr/>
          <p:nvPr/>
        </p:nvSpPr>
        <p:spPr bwMode="auto">
          <a:xfrm>
            <a:off x="7195405" y="905608"/>
            <a:ext cx="1620180" cy="2652579"/>
          </a:xfrm>
          <a:custGeom>
            <a:avLst/>
            <a:gdLst>
              <a:gd name="connsiteX0" fmla="*/ 768690 w 1620180"/>
              <a:gd name="connsiteY0" fmla="*/ 0 h 2652579"/>
              <a:gd name="connsiteX1" fmla="*/ 855398 w 1620180"/>
              <a:gd name="connsiteY1" fmla="*/ 0 h 2652579"/>
              <a:gd name="connsiteX2" fmla="*/ 850076 w 1620180"/>
              <a:gd name="connsiteY2" fmla="*/ 34160 h 2652579"/>
              <a:gd name="connsiteX3" fmla="*/ 850076 w 1620180"/>
              <a:gd name="connsiteY3" fmla="*/ 113835 h 2652579"/>
              <a:gd name="connsiteX4" fmla="*/ 844153 w 1620180"/>
              <a:gd name="connsiteY4" fmla="*/ 193510 h 2652579"/>
              <a:gd name="connsiteX5" fmla="*/ 861924 w 1620180"/>
              <a:gd name="connsiteY5" fmla="*/ 269564 h 2652579"/>
              <a:gd name="connsiteX6" fmla="*/ 832305 w 1620180"/>
              <a:gd name="connsiteY6" fmla="*/ 309402 h 2652579"/>
              <a:gd name="connsiteX7" fmla="*/ 861924 w 1620180"/>
              <a:gd name="connsiteY7" fmla="*/ 494103 h 2652579"/>
              <a:gd name="connsiteX8" fmla="*/ 826381 w 1620180"/>
              <a:gd name="connsiteY8" fmla="*/ 512211 h 2652579"/>
              <a:gd name="connsiteX9" fmla="*/ 832305 w 1620180"/>
              <a:gd name="connsiteY9" fmla="*/ 657076 h 2652579"/>
              <a:gd name="connsiteX10" fmla="*/ 823419 w 1620180"/>
              <a:gd name="connsiteY10" fmla="*/ 736751 h 2652579"/>
              <a:gd name="connsiteX11" fmla="*/ 882658 w 1620180"/>
              <a:gd name="connsiteY11" fmla="*/ 787453 h 2652579"/>
              <a:gd name="connsiteX12" fmla="*/ 858962 w 1620180"/>
              <a:gd name="connsiteY12" fmla="*/ 892480 h 2652579"/>
              <a:gd name="connsiteX13" fmla="*/ 850076 w 1620180"/>
              <a:gd name="connsiteY13" fmla="*/ 943182 h 2652579"/>
              <a:gd name="connsiteX14" fmla="*/ 885620 w 1620180"/>
              <a:gd name="connsiteY14" fmla="*/ 993885 h 2652579"/>
              <a:gd name="connsiteX15" fmla="*/ 897467 w 1620180"/>
              <a:gd name="connsiteY15" fmla="*/ 1055452 h 2652579"/>
              <a:gd name="connsiteX16" fmla="*/ 885620 w 1620180"/>
              <a:gd name="connsiteY16" fmla="*/ 1117019 h 2652579"/>
              <a:gd name="connsiteX17" fmla="*/ 933011 w 1620180"/>
              <a:gd name="connsiteY17" fmla="*/ 1178586 h 2652579"/>
              <a:gd name="connsiteX18" fmla="*/ 938935 w 1620180"/>
              <a:gd name="connsiteY18" fmla="*/ 1269127 h 2652579"/>
              <a:gd name="connsiteX19" fmla="*/ 980402 w 1620180"/>
              <a:gd name="connsiteY19" fmla="*/ 1334316 h 2652579"/>
              <a:gd name="connsiteX20" fmla="*/ 1015945 w 1620180"/>
              <a:gd name="connsiteY20" fmla="*/ 1334316 h 2652579"/>
              <a:gd name="connsiteX21" fmla="*/ 1048526 w 1620180"/>
              <a:gd name="connsiteY21" fmla="*/ 1573341 h 2652579"/>
              <a:gd name="connsiteX22" fmla="*/ 1018907 w 1620180"/>
              <a:gd name="connsiteY22" fmla="*/ 1442964 h 2652579"/>
              <a:gd name="connsiteX23" fmla="*/ 1004097 w 1620180"/>
              <a:gd name="connsiteY23" fmla="*/ 1359667 h 2652579"/>
              <a:gd name="connsiteX24" fmla="*/ 974478 w 1620180"/>
              <a:gd name="connsiteY24" fmla="*/ 1446585 h 2652579"/>
              <a:gd name="connsiteX25" fmla="*/ 1051488 w 1620180"/>
              <a:gd name="connsiteY25" fmla="*/ 1678368 h 2652579"/>
              <a:gd name="connsiteX26" fmla="*/ 1113689 w 1620180"/>
              <a:gd name="connsiteY26" fmla="*/ 1725449 h 2652579"/>
              <a:gd name="connsiteX27" fmla="*/ 1169966 w 1620180"/>
              <a:gd name="connsiteY27" fmla="*/ 1772530 h 2652579"/>
              <a:gd name="connsiteX28" fmla="*/ 1169966 w 1620180"/>
              <a:gd name="connsiteY28" fmla="*/ 1837718 h 2652579"/>
              <a:gd name="connsiteX29" fmla="*/ 1223280 w 1620180"/>
              <a:gd name="connsiteY29" fmla="*/ 1873934 h 2652579"/>
              <a:gd name="connsiteX30" fmla="*/ 1258824 w 1620180"/>
              <a:gd name="connsiteY30" fmla="*/ 1964475 h 2652579"/>
              <a:gd name="connsiteX31" fmla="*/ 1285481 w 1620180"/>
              <a:gd name="connsiteY31" fmla="*/ 2029663 h 2652579"/>
              <a:gd name="connsiteX32" fmla="*/ 1294367 w 1620180"/>
              <a:gd name="connsiteY32" fmla="*/ 2131068 h 2652579"/>
              <a:gd name="connsiteX33" fmla="*/ 1329910 w 1620180"/>
              <a:gd name="connsiteY33" fmla="*/ 2232473 h 2652579"/>
              <a:gd name="connsiteX34" fmla="*/ 1309177 w 1620180"/>
              <a:gd name="connsiteY34" fmla="*/ 2315770 h 2652579"/>
              <a:gd name="connsiteX35" fmla="*/ 1531322 w 1620180"/>
              <a:gd name="connsiteY35" fmla="*/ 2424418 h 2652579"/>
              <a:gd name="connsiteX36" fmla="*/ 1620180 w 1620180"/>
              <a:gd name="connsiteY36" fmla="*/ 2652579 h 2652579"/>
              <a:gd name="connsiteX37" fmla="*/ 1516512 w 1620180"/>
              <a:gd name="connsiteY37" fmla="*/ 2475121 h 2652579"/>
              <a:gd name="connsiteX38" fmla="*/ 1249938 w 1620180"/>
              <a:gd name="connsiteY38" fmla="*/ 2341121 h 2652579"/>
              <a:gd name="connsiteX39" fmla="*/ 1285481 w 1620180"/>
              <a:gd name="connsiteY39" fmla="*/ 2196257 h 2652579"/>
              <a:gd name="connsiteX40" fmla="*/ 1214395 w 1620180"/>
              <a:gd name="connsiteY40" fmla="*/ 1942745 h 2652579"/>
              <a:gd name="connsiteX41" fmla="*/ 1199585 w 1620180"/>
              <a:gd name="connsiteY41" fmla="*/ 1906529 h 2652579"/>
              <a:gd name="connsiteX42" fmla="*/ 1131460 w 1620180"/>
              <a:gd name="connsiteY42" fmla="*/ 1888421 h 2652579"/>
              <a:gd name="connsiteX43" fmla="*/ 1107765 w 1620180"/>
              <a:gd name="connsiteY43" fmla="*/ 1765286 h 2652579"/>
              <a:gd name="connsiteX44" fmla="*/ 1010021 w 1620180"/>
              <a:gd name="connsiteY44" fmla="*/ 1732692 h 2652579"/>
              <a:gd name="connsiteX45" fmla="*/ 983364 w 1620180"/>
              <a:gd name="connsiteY45" fmla="*/ 1660260 h 2652579"/>
              <a:gd name="connsiteX46" fmla="*/ 950782 w 1620180"/>
              <a:gd name="connsiteY46" fmla="*/ 1772530 h 2652579"/>
              <a:gd name="connsiteX47" fmla="*/ 941896 w 1620180"/>
              <a:gd name="connsiteY47" fmla="*/ 1960853 h 2652579"/>
              <a:gd name="connsiteX48" fmla="*/ 832305 w 1620180"/>
              <a:gd name="connsiteY48" fmla="*/ 2156419 h 2652579"/>
              <a:gd name="connsiteX49" fmla="*/ 773066 w 1620180"/>
              <a:gd name="connsiteY49" fmla="*/ 2587390 h 2652579"/>
              <a:gd name="connsiteX50" fmla="*/ 823419 w 1620180"/>
              <a:gd name="connsiteY50" fmla="*/ 2141933 h 2652579"/>
              <a:gd name="connsiteX51" fmla="*/ 924125 w 1620180"/>
              <a:gd name="connsiteY51" fmla="*/ 1946367 h 2652579"/>
              <a:gd name="connsiteX52" fmla="*/ 927087 w 1620180"/>
              <a:gd name="connsiteY52" fmla="*/ 1754422 h 2652579"/>
              <a:gd name="connsiteX53" fmla="*/ 971516 w 1620180"/>
              <a:gd name="connsiteY53" fmla="*/ 1609557 h 2652579"/>
              <a:gd name="connsiteX54" fmla="*/ 924125 w 1620180"/>
              <a:gd name="connsiteY54" fmla="*/ 1490044 h 2652579"/>
              <a:gd name="connsiteX55" fmla="*/ 915239 w 1620180"/>
              <a:gd name="connsiteY55" fmla="*/ 1316207 h 2652579"/>
              <a:gd name="connsiteX56" fmla="*/ 864886 w 1620180"/>
              <a:gd name="connsiteY56" fmla="*/ 1193073 h 2652579"/>
              <a:gd name="connsiteX57" fmla="*/ 826381 w 1620180"/>
              <a:gd name="connsiteY57" fmla="*/ 1011993 h 2652579"/>
              <a:gd name="connsiteX58" fmla="*/ 781952 w 1620180"/>
              <a:gd name="connsiteY58" fmla="*/ 925074 h 2652579"/>
              <a:gd name="connsiteX59" fmla="*/ 764180 w 1620180"/>
              <a:gd name="connsiteY59" fmla="*/ 957669 h 2652579"/>
              <a:gd name="connsiteX60" fmla="*/ 796761 w 1620180"/>
              <a:gd name="connsiteY60" fmla="*/ 1026479 h 2652579"/>
              <a:gd name="connsiteX61" fmla="*/ 814533 w 1620180"/>
              <a:gd name="connsiteY61" fmla="*/ 1124262 h 2652579"/>
              <a:gd name="connsiteX62" fmla="*/ 787876 w 1620180"/>
              <a:gd name="connsiteY62" fmla="*/ 1149614 h 2652579"/>
              <a:gd name="connsiteX63" fmla="*/ 814533 w 1620180"/>
              <a:gd name="connsiteY63" fmla="*/ 1261883 h 2652579"/>
              <a:gd name="connsiteX64" fmla="*/ 802685 w 1620180"/>
              <a:gd name="connsiteY64" fmla="*/ 1348802 h 2652579"/>
              <a:gd name="connsiteX65" fmla="*/ 773066 w 1620180"/>
              <a:gd name="connsiteY65" fmla="*/ 1424856 h 2652579"/>
              <a:gd name="connsiteX66" fmla="*/ 793800 w 1620180"/>
              <a:gd name="connsiteY66" fmla="*/ 1547990 h 2652579"/>
              <a:gd name="connsiteX67" fmla="*/ 752332 w 1620180"/>
              <a:gd name="connsiteY67" fmla="*/ 1627665 h 2652579"/>
              <a:gd name="connsiteX68" fmla="*/ 761218 w 1620180"/>
              <a:gd name="connsiteY68" fmla="*/ 1685611 h 2652579"/>
              <a:gd name="connsiteX69" fmla="*/ 731599 w 1620180"/>
              <a:gd name="connsiteY69" fmla="*/ 1747178 h 2652579"/>
              <a:gd name="connsiteX70" fmla="*/ 734561 w 1620180"/>
              <a:gd name="connsiteY70" fmla="*/ 2000691 h 2652579"/>
              <a:gd name="connsiteX71" fmla="*/ 684208 w 1620180"/>
              <a:gd name="connsiteY71" fmla="*/ 2083987 h 2652579"/>
              <a:gd name="connsiteX72" fmla="*/ 675322 w 1620180"/>
              <a:gd name="connsiteY72" fmla="*/ 2178149 h 2652579"/>
              <a:gd name="connsiteX73" fmla="*/ 604236 w 1620180"/>
              <a:gd name="connsiteY73" fmla="*/ 2380959 h 2652579"/>
              <a:gd name="connsiteX74" fmla="*/ 586464 w 1620180"/>
              <a:gd name="connsiteY74" fmla="*/ 2464256 h 2652579"/>
              <a:gd name="connsiteX75" fmla="*/ 598312 w 1620180"/>
              <a:gd name="connsiteY75" fmla="*/ 2551174 h 2652579"/>
              <a:gd name="connsiteX76" fmla="*/ 583502 w 1620180"/>
              <a:gd name="connsiteY76" fmla="*/ 2630850 h 2652579"/>
              <a:gd name="connsiteX77" fmla="*/ 577578 w 1620180"/>
              <a:gd name="connsiteY77" fmla="*/ 2551174 h 2652579"/>
              <a:gd name="connsiteX78" fmla="*/ 562768 w 1620180"/>
              <a:gd name="connsiteY78" fmla="*/ 2500472 h 2652579"/>
              <a:gd name="connsiteX79" fmla="*/ 503530 w 1620180"/>
              <a:gd name="connsiteY79" fmla="*/ 2554796 h 2652579"/>
              <a:gd name="connsiteX80" fmla="*/ 444291 w 1620180"/>
              <a:gd name="connsiteY80" fmla="*/ 2619985 h 2652579"/>
              <a:gd name="connsiteX81" fmla="*/ 485758 w 1620180"/>
              <a:gd name="connsiteY81" fmla="*/ 2536688 h 2652579"/>
              <a:gd name="connsiteX82" fmla="*/ 568692 w 1620180"/>
              <a:gd name="connsiteY82" fmla="*/ 2457013 h 2652579"/>
              <a:gd name="connsiteX83" fmla="*/ 577578 w 1620180"/>
              <a:gd name="connsiteY83" fmla="*/ 2373716 h 2652579"/>
              <a:gd name="connsiteX84" fmla="*/ 462063 w 1620180"/>
              <a:gd name="connsiteY84" fmla="*/ 2406310 h 2652579"/>
              <a:gd name="connsiteX85" fmla="*/ 308042 w 1620180"/>
              <a:gd name="connsiteY85" fmla="*/ 2627228 h 2652579"/>
              <a:gd name="connsiteX86" fmla="*/ 393938 w 1620180"/>
              <a:gd name="connsiteY86" fmla="*/ 2355608 h 2652579"/>
              <a:gd name="connsiteX87" fmla="*/ 562768 w 1620180"/>
              <a:gd name="connsiteY87" fmla="*/ 2254203 h 2652579"/>
              <a:gd name="connsiteX88" fmla="*/ 604236 w 1620180"/>
              <a:gd name="connsiteY88" fmla="*/ 2080366 h 2652579"/>
              <a:gd name="connsiteX89" fmla="*/ 654588 w 1620180"/>
              <a:gd name="connsiteY89" fmla="*/ 2007934 h 2652579"/>
              <a:gd name="connsiteX90" fmla="*/ 651627 w 1620180"/>
              <a:gd name="connsiteY90" fmla="*/ 1906529 h 2652579"/>
              <a:gd name="connsiteX91" fmla="*/ 684208 w 1620180"/>
              <a:gd name="connsiteY91" fmla="*/ 1834097 h 2652579"/>
              <a:gd name="connsiteX92" fmla="*/ 657550 w 1620180"/>
              <a:gd name="connsiteY92" fmla="*/ 1656638 h 2652579"/>
              <a:gd name="connsiteX93" fmla="*/ 734561 w 1620180"/>
              <a:gd name="connsiteY93" fmla="*/ 1522639 h 2652579"/>
              <a:gd name="connsiteX94" fmla="*/ 713827 w 1620180"/>
              <a:gd name="connsiteY94" fmla="*/ 1352424 h 2652579"/>
              <a:gd name="connsiteX95" fmla="*/ 746409 w 1620180"/>
              <a:gd name="connsiteY95" fmla="*/ 1207559 h 2652579"/>
              <a:gd name="connsiteX96" fmla="*/ 704941 w 1620180"/>
              <a:gd name="connsiteY96" fmla="*/ 1124262 h 2652579"/>
              <a:gd name="connsiteX97" fmla="*/ 624969 w 1620180"/>
              <a:gd name="connsiteY97" fmla="*/ 1193073 h 2652579"/>
              <a:gd name="connsiteX98" fmla="*/ 571654 w 1620180"/>
              <a:gd name="connsiteY98" fmla="*/ 1298099 h 2652579"/>
              <a:gd name="connsiteX99" fmla="*/ 473910 w 1620180"/>
              <a:gd name="connsiteY99" fmla="*/ 1424856 h 2652579"/>
              <a:gd name="connsiteX100" fmla="*/ 459101 w 1620180"/>
              <a:gd name="connsiteY100" fmla="*/ 1616801 h 2652579"/>
              <a:gd name="connsiteX101" fmla="*/ 290270 w 1620180"/>
              <a:gd name="connsiteY101" fmla="*/ 1975339 h 2652579"/>
              <a:gd name="connsiteX102" fmla="*/ 287308 w 1620180"/>
              <a:gd name="connsiteY102" fmla="*/ 2033285 h 2652579"/>
              <a:gd name="connsiteX103" fmla="*/ 198450 w 1620180"/>
              <a:gd name="connsiteY103" fmla="*/ 2225230 h 2652579"/>
              <a:gd name="connsiteX104" fmla="*/ 198450 w 1620180"/>
              <a:gd name="connsiteY104" fmla="*/ 2391824 h 2652579"/>
              <a:gd name="connsiteX105" fmla="*/ 115516 w 1620180"/>
              <a:gd name="connsiteY105" fmla="*/ 2514958 h 2652579"/>
              <a:gd name="connsiteX106" fmla="*/ 38505 w 1620180"/>
              <a:gd name="connsiteY106" fmla="*/ 2533066 h 2652579"/>
              <a:gd name="connsiteX107" fmla="*/ 0 w 1620180"/>
              <a:gd name="connsiteY107" fmla="*/ 2619985 h 2652579"/>
              <a:gd name="connsiteX108" fmla="*/ 32582 w 1620180"/>
              <a:gd name="connsiteY108" fmla="*/ 2504093 h 2652579"/>
              <a:gd name="connsiteX109" fmla="*/ 97744 w 1620180"/>
              <a:gd name="connsiteY109" fmla="*/ 2489607 h 2652579"/>
              <a:gd name="connsiteX110" fmla="*/ 177717 w 1620180"/>
              <a:gd name="connsiteY110" fmla="*/ 2377337 h 2652579"/>
              <a:gd name="connsiteX111" fmla="*/ 171793 w 1620180"/>
              <a:gd name="connsiteY111" fmla="*/ 2221608 h 2652579"/>
              <a:gd name="connsiteX112" fmla="*/ 260651 w 1620180"/>
              <a:gd name="connsiteY112" fmla="*/ 2044150 h 2652579"/>
              <a:gd name="connsiteX113" fmla="*/ 269537 w 1620180"/>
              <a:gd name="connsiteY113" fmla="*/ 1964475 h 2652579"/>
              <a:gd name="connsiteX114" fmla="*/ 435405 w 1620180"/>
              <a:gd name="connsiteY114" fmla="*/ 1620422 h 2652579"/>
              <a:gd name="connsiteX115" fmla="*/ 459101 w 1620180"/>
              <a:gd name="connsiteY115" fmla="*/ 1410369 h 2652579"/>
              <a:gd name="connsiteX116" fmla="*/ 610159 w 1620180"/>
              <a:gd name="connsiteY116" fmla="*/ 1182208 h 2652579"/>
              <a:gd name="connsiteX117" fmla="*/ 725675 w 1620180"/>
              <a:gd name="connsiteY117" fmla="*/ 1062695 h 2652579"/>
              <a:gd name="connsiteX118" fmla="*/ 696056 w 1620180"/>
              <a:gd name="connsiteY118" fmla="*/ 997506 h 2652579"/>
              <a:gd name="connsiteX119" fmla="*/ 734561 w 1620180"/>
              <a:gd name="connsiteY119" fmla="*/ 859885 h 2652579"/>
              <a:gd name="connsiteX120" fmla="*/ 704941 w 1620180"/>
              <a:gd name="connsiteY120" fmla="*/ 762102 h 2652579"/>
              <a:gd name="connsiteX121" fmla="*/ 764180 w 1620180"/>
              <a:gd name="connsiteY121" fmla="*/ 700535 h 2652579"/>
              <a:gd name="connsiteX122" fmla="*/ 737523 w 1620180"/>
              <a:gd name="connsiteY122" fmla="*/ 624481 h 2652579"/>
              <a:gd name="connsiteX123" fmla="*/ 770104 w 1620180"/>
              <a:gd name="connsiteY123" fmla="*/ 559292 h 2652579"/>
              <a:gd name="connsiteX124" fmla="*/ 710865 w 1620180"/>
              <a:gd name="connsiteY124" fmla="*/ 472374 h 2652579"/>
              <a:gd name="connsiteX125" fmla="*/ 660512 w 1620180"/>
              <a:gd name="connsiteY125" fmla="*/ 454266 h 2652579"/>
              <a:gd name="connsiteX126" fmla="*/ 568692 w 1620180"/>
              <a:gd name="connsiteY126" fmla="*/ 562914 h 2652579"/>
              <a:gd name="connsiteX127" fmla="*/ 536111 w 1620180"/>
              <a:gd name="connsiteY127" fmla="*/ 562914 h 2652579"/>
              <a:gd name="connsiteX128" fmla="*/ 441329 w 1620180"/>
              <a:gd name="connsiteY128" fmla="*/ 870750 h 2652579"/>
              <a:gd name="connsiteX129" fmla="*/ 441329 w 1620180"/>
              <a:gd name="connsiteY129" fmla="*/ 928696 h 2652579"/>
              <a:gd name="connsiteX130" fmla="*/ 467986 w 1620180"/>
              <a:gd name="connsiteY130" fmla="*/ 979398 h 2652579"/>
              <a:gd name="connsiteX131" fmla="*/ 488720 w 1620180"/>
              <a:gd name="connsiteY131" fmla="*/ 972155 h 2652579"/>
              <a:gd name="connsiteX132" fmla="*/ 491682 w 1620180"/>
              <a:gd name="connsiteY132" fmla="*/ 1022857 h 2652579"/>
              <a:gd name="connsiteX133" fmla="*/ 506492 w 1620180"/>
              <a:gd name="connsiteY133" fmla="*/ 1077182 h 2652579"/>
              <a:gd name="connsiteX134" fmla="*/ 450215 w 1620180"/>
              <a:gd name="connsiteY134" fmla="*/ 1138749 h 2652579"/>
              <a:gd name="connsiteX135" fmla="*/ 462063 w 1620180"/>
              <a:gd name="connsiteY135" fmla="*/ 1200316 h 2652579"/>
              <a:gd name="connsiteX136" fmla="*/ 441329 w 1620180"/>
              <a:gd name="connsiteY136" fmla="*/ 1211181 h 2652579"/>
              <a:gd name="connsiteX137" fmla="*/ 441329 w 1620180"/>
              <a:gd name="connsiteY137" fmla="*/ 1240154 h 2652579"/>
              <a:gd name="connsiteX138" fmla="*/ 370242 w 1620180"/>
              <a:gd name="connsiteY138" fmla="*/ 1254640 h 2652579"/>
              <a:gd name="connsiteX139" fmla="*/ 370242 w 1620180"/>
              <a:gd name="connsiteY139" fmla="*/ 1327072 h 2652579"/>
              <a:gd name="connsiteX140" fmla="*/ 275460 w 1620180"/>
              <a:gd name="connsiteY140" fmla="*/ 1504531 h 2652579"/>
              <a:gd name="connsiteX141" fmla="*/ 281384 w 1620180"/>
              <a:gd name="connsiteY141" fmla="*/ 1591449 h 2652579"/>
              <a:gd name="connsiteX142" fmla="*/ 124402 w 1620180"/>
              <a:gd name="connsiteY142" fmla="*/ 1881178 h 2652579"/>
              <a:gd name="connsiteX143" fmla="*/ 263613 w 1620180"/>
              <a:gd name="connsiteY143" fmla="*/ 1591449 h 2652579"/>
              <a:gd name="connsiteX144" fmla="*/ 263613 w 1620180"/>
              <a:gd name="connsiteY144" fmla="*/ 1497288 h 2652579"/>
              <a:gd name="connsiteX145" fmla="*/ 346547 w 1620180"/>
              <a:gd name="connsiteY145" fmla="*/ 1319829 h 2652579"/>
              <a:gd name="connsiteX146" fmla="*/ 346547 w 1620180"/>
              <a:gd name="connsiteY146" fmla="*/ 1236532 h 2652579"/>
              <a:gd name="connsiteX147" fmla="*/ 420595 w 1620180"/>
              <a:gd name="connsiteY147" fmla="*/ 1203938 h 2652579"/>
              <a:gd name="connsiteX148" fmla="*/ 429481 w 1620180"/>
              <a:gd name="connsiteY148" fmla="*/ 1113398 h 2652579"/>
              <a:gd name="connsiteX149" fmla="*/ 485758 w 1620180"/>
              <a:gd name="connsiteY149" fmla="*/ 1066317 h 2652579"/>
              <a:gd name="connsiteX150" fmla="*/ 435405 w 1620180"/>
              <a:gd name="connsiteY150" fmla="*/ 975777 h 2652579"/>
              <a:gd name="connsiteX151" fmla="*/ 423557 w 1620180"/>
              <a:gd name="connsiteY151" fmla="*/ 881615 h 2652579"/>
              <a:gd name="connsiteX152" fmla="*/ 370242 w 1620180"/>
              <a:gd name="connsiteY152" fmla="*/ 961290 h 2652579"/>
              <a:gd name="connsiteX153" fmla="*/ 340623 w 1620180"/>
              <a:gd name="connsiteY153" fmla="*/ 986641 h 2652579"/>
              <a:gd name="connsiteX154" fmla="*/ 248803 w 1620180"/>
              <a:gd name="connsiteY154" fmla="*/ 1298099 h 2652579"/>
              <a:gd name="connsiteX155" fmla="*/ 263613 w 1620180"/>
              <a:gd name="connsiteY155" fmla="*/ 1417612 h 2652579"/>
              <a:gd name="connsiteX156" fmla="*/ 231031 w 1620180"/>
              <a:gd name="connsiteY156" fmla="*/ 1298099 h 2652579"/>
              <a:gd name="connsiteX157" fmla="*/ 325813 w 1620180"/>
              <a:gd name="connsiteY157" fmla="*/ 972155 h 2652579"/>
              <a:gd name="connsiteX158" fmla="*/ 423557 w 1620180"/>
              <a:gd name="connsiteY158" fmla="*/ 852642 h 2652579"/>
              <a:gd name="connsiteX159" fmla="*/ 536111 w 1620180"/>
              <a:gd name="connsiteY159" fmla="*/ 526698 h 2652579"/>
              <a:gd name="connsiteX160" fmla="*/ 580540 w 1620180"/>
              <a:gd name="connsiteY160" fmla="*/ 523076 h 2652579"/>
              <a:gd name="connsiteX161" fmla="*/ 642741 w 1620180"/>
              <a:gd name="connsiteY161" fmla="*/ 439779 h 2652579"/>
              <a:gd name="connsiteX162" fmla="*/ 725675 w 1620180"/>
              <a:gd name="connsiteY162" fmla="*/ 425293 h 2652579"/>
              <a:gd name="connsiteX163" fmla="*/ 719751 w 1620180"/>
              <a:gd name="connsiteY163" fmla="*/ 341996 h 2652579"/>
              <a:gd name="connsiteX164" fmla="*/ 776028 w 1620180"/>
              <a:gd name="connsiteY164" fmla="*/ 240591 h 2652579"/>
              <a:gd name="connsiteX165" fmla="*/ 755294 w 1620180"/>
              <a:gd name="connsiteY165" fmla="*/ 182645 h 2652579"/>
              <a:gd name="connsiteX166" fmla="*/ 793800 w 1620180"/>
              <a:gd name="connsiteY166" fmla="*/ 110213 h 2652579"/>
              <a:gd name="connsiteX167" fmla="*/ 776028 w 1620180"/>
              <a:gd name="connsiteY167" fmla="*/ 26917 h 2652579"/>
              <a:gd name="connsiteX168" fmla="*/ 768690 w 1620180"/>
              <a:gd name="connsiteY168" fmla="*/ 0 h 2652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1620180" h="2652579">
                <a:moveTo>
                  <a:pt x="768690" y="0"/>
                </a:moveTo>
                <a:lnTo>
                  <a:pt x="855398" y="0"/>
                </a:lnTo>
                <a:lnTo>
                  <a:pt x="850076" y="34160"/>
                </a:lnTo>
                <a:lnTo>
                  <a:pt x="850076" y="113835"/>
                </a:lnTo>
                <a:lnTo>
                  <a:pt x="844153" y="193510"/>
                </a:lnTo>
                <a:lnTo>
                  <a:pt x="861924" y="269564"/>
                </a:lnTo>
                <a:lnTo>
                  <a:pt x="832305" y="309402"/>
                </a:lnTo>
                <a:lnTo>
                  <a:pt x="861924" y="494103"/>
                </a:lnTo>
                <a:lnTo>
                  <a:pt x="826381" y="512211"/>
                </a:lnTo>
                <a:lnTo>
                  <a:pt x="832305" y="657076"/>
                </a:lnTo>
                <a:lnTo>
                  <a:pt x="823419" y="736751"/>
                </a:lnTo>
                <a:lnTo>
                  <a:pt x="882658" y="787453"/>
                </a:lnTo>
                <a:lnTo>
                  <a:pt x="858962" y="892480"/>
                </a:lnTo>
                <a:lnTo>
                  <a:pt x="850076" y="943182"/>
                </a:lnTo>
                <a:lnTo>
                  <a:pt x="885620" y="993885"/>
                </a:lnTo>
                <a:lnTo>
                  <a:pt x="897467" y="1055452"/>
                </a:lnTo>
                <a:lnTo>
                  <a:pt x="885620" y="1117019"/>
                </a:lnTo>
                <a:lnTo>
                  <a:pt x="933011" y="1178586"/>
                </a:lnTo>
                <a:lnTo>
                  <a:pt x="938935" y="1269127"/>
                </a:lnTo>
                <a:lnTo>
                  <a:pt x="980402" y="1334316"/>
                </a:lnTo>
                <a:lnTo>
                  <a:pt x="1015945" y="1334316"/>
                </a:lnTo>
                <a:lnTo>
                  <a:pt x="1048526" y="1573341"/>
                </a:lnTo>
                <a:lnTo>
                  <a:pt x="1018907" y="1442964"/>
                </a:lnTo>
                <a:lnTo>
                  <a:pt x="1004097" y="1359667"/>
                </a:lnTo>
                <a:lnTo>
                  <a:pt x="974478" y="1446585"/>
                </a:lnTo>
                <a:lnTo>
                  <a:pt x="1051488" y="1678368"/>
                </a:lnTo>
                <a:lnTo>
                  <a:pt x="1113689" y="1725449"/>
                </a:lnTo>
                <a:lnTo>
                  <a:pt x="1169966" y="1772530"/>
                </a:lnTo>
                <a:lnTo>
                  <a:pt x="1169966" y="1837718"/>
                </a:lnTo>
                <a:lnTo>
                  <a:pt x="1223280" y="1873934"/>
                </a:lnTo>
                <a:lnTo>
                  <a:pt x="1258824" y="1964475"/>
                </a:lnTo>
                <a:lnTo>
                  <a:pt x="1285481" y="2029663"/>
                </a:lnTo>
                <a:lnTo>
                  <a:pt x="1294367" y="2131068"/>
                </a:lnTo>
                <a:lnTo>
                  <a:pt x="1329910" y="2232473"/>
                </a:lnTo>
                <a:lnTo>
                  <a:pt x="1309177" y="2315770"/>
                </a:lnTo>
                <a:lnTo>
                  <a:pt x="1531322" y="2424418"/>
                </a:lnTo>
                <a:lnTo>
                  <a:pt x="1620180" y="2652579"/>
                </a:lnTo>
                <a:lnTo>
                  <a:pt x="1516512" y="2475121"/>
                </a:lnTo>
                <a:lnTo>
                  <a:pt x="1249938" y="2341121"/>
                </a:lnTo>
                <a:lnTo>
                  <a:pt x="1285481" y="2196257"/>
                </a:lnTo>
                <a:lnTo>
                  <a:pt x="1214395" y="1942745"/>
                </a:lnTo>
                <a:lnTo>
                  <a:pt x="1199585" y="1906529"/>
                </a:lnTo>
                <a:lnTo>
                  <a:pt x="1131460" y="1888421"/>
                </a:lnTo>
                <a:lnTo>
                  <a:pt x="1107765" y="1765286"/>
                </a:lnTo>
                <a:lnTo>
                  <a:pt x="1010021" y="1732692"/>
                </a:lnTo>
                <a:lnTo>
                  <a:pt x="983364" y="1660260"/>
                </a:lnTo>
                <a:lnTo>
                  <a:pt x="950782" y="1772530"/>
                </a:lnTo>
                <a:lnTo>
                  <a:pt x="941896" y="1960853"/>
                </a:lnTo>
                <a:lnTo>
                  <a:pt x="832305" y="2156419"/>
                </a:lnTo>
                <a:lnTo>
                  <a:pt x="773066" y="2587390"/>
                </a:lnTo>
                <a:lnTo>
                  <a:pt x="823419" y="2141933"/>
                </a:lnTo>
                <a:lnTo>
                  <a:pt x="924125" y="1946367"/>
                </a:lnTo>
                <a:lnTo>
                  <a:pt x="927087" y="1754422"/>
                </a:lnTo>
                <a:lnTo>
                  <a:pt x="971516" y="1609557"/>
                </a:lnTo>
                <a:lnTo>
                  <a:pt x="924125" y="1490044"/>
                </a:lnTo>
                <a:lnTo>
                  <a:pt x="915239" y="1316207"/>
                </a:lnTo>
                <a:lnTo>
                  <a:pt x="864886" y="1193073"/>
                </a:lnTo>
                <a:lnTo>
                  <a:pt x="826381" y="1011993"/>
                </a:lnTo>
                <a:lnTo>
                  <a:pt x="781952" y="925074"/>
                </a:lnTo>
                <a:lnTo>
                  <a:pt x="764180" y="957669"/>
                </a:lnTo>
                <a:lnTo>
                  <a:pt x="796761" y="1026479"/>
                </a:lnTo>
                <a:lnTo>
                  <a:pt x="814533" y="1124262"/>
                </a:lnTo>
                <a:lnTo>
                  <a:pt x="787876" y="1149614"/>
                </a:lnTo>
                <a:lnTo>
                  <a:pt x="814533" y="1261883"/>
                </a:lnTo>
                <a:lnTo>
                  <a:pt x="802685" y="1348802"/>
                </a:lnTo>
                <a:lnTo>
                  <a:pt x="773066" y="1424856"/>
                </a:lnTo>
                <a:lnTo>
                  <a:pt x="793800" y="1547990"/>
                </a:lnTo>
                <a:lnTo>
                  <a:pt x="752332" y="1627665"/>
                </a:lnTo>
                <a:lnTo>
                  <a:pt x="761218" y="1685611"/>
                </a:lnTo>
                <a:lnTo>
                  <a:pt x="731599" y="1747178"/>
                </a:lnTo>
                <a:lnTo>
                  <a:pt x="734561" y="2000691"/>
                </a:lnTo>
                <a:lnTo>
                  <a:pt x="684208" y="2083987"/>
                </a:lnTo>
                <a:lnTo>
                  <a:pt x="675322" y="2178149"/>
                </a:lnTo>
                <a:lnTo>
                  <a:pt x="604236" y="2380959"/>
                </a:lnTo>
                <a:lnTo>
                  <a:pt x="586464" y="2464256"/>
                </a:lnTo>
                <a:lnTo>
                  <a:pt x="598312" y="2551174"/>
                </a:lnTo>
                <a:lnTo>
                  <a:pt x="583502" y="2630850"/>
                </a:lnTo>
                <a:lnTo>
                  <a:pt x="577578" y="2551174"/>
                </a:lnTo>
                <a:lnTo>
                  <a:pt x="562768" y="2500472"/>
                </a:lnTo>
                <a:lnTo>
                  <a:pt x="503530" y="2554796"/>
                </a:lnTo>
                <a:lnTo>
                  <a:pt x="444291" y="2619985"/>
                </a:lnTo>
                <a:lnTo>
                  <a:pt x="485758" y="2536688"/>
                </a:lnTo>
                <a:lnTo>
                  <a:pt x="568692" y="2457013"/>
                </a:lnTo>
                <a:lnTo>
                  <a:pt x="577578" y="2373716"/>
                </a:lnTo>
                <a:lnTo>
                  <a:pt x="462063" y="2406310"/>
                </a:lnTo>
                <a:lnTo>
                  <a:pt x="308042" y="2627228"/>
                </a:lnTo>
                <a:lnTo>
                  <a:pt x="393938" y="2355608"/>
                </a:lnTo>
                <a:lnTo>
                  <a:pt x="562768" y="2254203"/>
                </a:lnTo>
                <a:lnTo>
                  <a:pt x="604236" y="2080366"/>
                </a:lnTo>
                <a:lnTo>
                  <a:pt x="654588" y="2007934"/>
                </a:lnTo>
                <a:lnTo>
                  <a:pt x="651627" y="1906529"/>
                </a:lnTo>
                <a:lnTo>
                  <a:pt x="684208" y="1834097"/>
                </a:lnTo>
                <a:lnTo>
                  <a:pt x="657550" y="1656638"/>
                </a:lnTo>
                <a:lnTo>
                  <a:pt x="734561" y="1522639"/>
                </a:lnTo>
                <a:lnTo>
                  <a:pt x="713827" y="1352424"/>
                </a:lnTo>
                <a:lnTo>
                  <a:pt x="746409" y="1207559"/>
                </a:lnTo>
                <a:lnTo>
                  <a:pt x="704941" y="1124262"/>
                </a:lnTo>
                <a:lnTo>
                  <a:pt x="624969" y="1193073"/>
                </a:lnTo>
                <a:lnTo>
                  <a:pt x="571654" y="1298099"/>
                </a:lnTo>
                <a:lnTo>
                  <a:pt x="473910" y="1424856"/>
                </a:lnTo>
                <a:lnTo>
                  <a:pt x="459101" y="1616801"/>
                </a:lnTo>
                <a:lnTo>
                  <a:pt x="290270" y="1975339"/>
                </a:lnTo>
                <a:lnTo>
                  <a:pt x="287308" y="2033285"/>
                </a:lnTo>
                <a:lnTo>
                  <a:pt x="198450" y="2225230"/>
                </a:lnTo>
                <a:lnTo>
                  <a:pt x="198450" y="2391824"/>
                </a:lnTo>
                <a:lnTo>
                  <a:pt x="115516" y="2514958"/>
                </a:lnTo>
                <a:lnTo>
                  <a:pt x="38505" y="2533066"/>
                </a:lnTo>
                <a:lnTo>
                  <a:pt x="0" y="2619985"/>
                </a:lnTo>
                <a:lnTo>
                  <a:pt x="32582" y="2504093"/>
                </a:lnTo>
                <a:lnTo>
                  <a:pt x="97744" y="2489607"/>
                </a:lnTo>
                <a:lnTo>
                  <a:pt x="177717" y="2377337"/>
                </a:lnTo>
                <a:lnTo>
                  <a:pt x="171793" y="2221608"/>
                </a:lnTo>
                <a:lnTo>
                  <a:pt x="260651" y="2044150"/>
                </a:lnTo>
                <a:lnTo>
                  <a:pt x="269537" y="1964475"/>
                </a:lnTo>
                <a:lnTo>
                  <a:pt x="435405" y="1620422"/>
                </a:lnTo>
                <a:lnTo>
                  <a:pt x="459101" y="1410369"/>
                </a:lnTo>
                <a:lnTo>
                  <a:pt x="610159" y="1182208"/>
                </a:lnTo>
                <a:lnTo>
                  <a:pt x="725675" y="1062695"/>
                </a:lnTo>
                <a:lnTo>
                  <a:pt x="696056" y="997506"/>
                </a:lnTo>
                <a:lnTo>
                  <a:pt x="734561" y="859885"/>
                </a:lnTo>
                <a:lnTo>
                  <a:pt x="704941" y="762102"/>
                </a:lnTo>
                <a:lnTo>
                  <a:pt x="764180" y="700535"/>
                </a:lnTo>
                <a:lnTo>
                  <a:pt x="737523" y="624481"/>
                </a:lnTo>
                <a:lnTo>
                  <a:pt x="770104" y="559292"/>
                </a:lnTo>
                <a:lnTo>
                  <a:pt x="710865" y="472374"/>
                </a:lnTo>
                <a:lnTo>
                  <a:pt x="660512" y="454266"/>
                </a:lnTo>
                <a:lnTo>
                  <a:pt x="568692" y="562914"/>
                </a:lnTo>
                <a:lnTo>
                  <a:pt x="536111" y="562914"/>
                </a:lnTo>
                <a:lnTo>
                  <a:pt x="441329" y="870750"/>
                </a:lnTo>
                <a:lnTo>
                  <a:pt x="441329" y="928696"/>
                </a:lnTo>
                <a:lnTo>
                  <a:pt x="467986" y="979398"/>
                </a:lnTo>
                <a:lnTo>
                  <a:pt x="488720" y="972155"/>
                </a:lnTo>
                <a:lnTo>
                  <a:pt x="491682" y="1022857"/>
                </a:lnTo>
                <a:lnTo>
                  <a:pt x="506492" y="1077182"/>
                </a:lnTo>
                <a:lnTo>
                  <a:pt x="450215" y="1138749"/>
                </a:lnTo>
                <a:lnTo>
                  <a:pt x="462063" y="1200316"/>
                </a:lnTo>
                <a:lnTo>
                  <a:pt x="441329" y="1211181"/>
                </a:lnTo>
                <a:lnTo>
                  <a:pt x="441329" y="1240154"/>
                </a:lnTo>
                <a:lnTo>
                  <a:pt x="370242" y="1254640"/>
                </a:lnTo>
                <a:lnTo>
                  <a:pt x="370242" y="1327072"/>
                </a:lnTo>
                <a:lnTo>
                  <a:pt x="275460" y="1504531"/>
                </a:lnTo>
                <a:lnTo>
                  <a:pt x="281384" y="1591449"/>
                </a:lnTo>
                <a:lnTo>
                  <a:pt x="124402" y="1881178"/>
                </a:lnTo>
                <a:lnTo>
                  <a:pt x="263613" y="1591449"/>
                </a:lnTo>
                <a:lnTo>
                  <a:pt x="263613" y="1497288"/>
                </a:lnTo>
                <a:lnTo>
                  <a:pt x="346547" y="1319829"/>
                </a:lnTo>
                <a:lnTo>
                  <a:pt x="346547" y="1236532"/>
                </a:lnTo>
                <a:lnTo>
                  <a:pt x="420595" y="1203938"/>
                </a:lnTo>
                <a:lnTo>
                  <a:pt x="429481" y="1113398"/>
                </a:lnTo>
                <a:lnTo>
                  <a:pt x="485758" y="1066317"/>
                </a:lnTo>
                <a:lnTo>
                  <a:pt x="435405" y="975777"/>
                </a:lnTo>
                <a:lnTo>
                  <a:pt x="423557" y="881615"/>
                </a:lnTo>
                <a:lnTo>
                  <a:pt x="370242" y="961290"/>
                </a:lnTo>
                <a:lnTo>
                  <a:pt x="340623" y="986641"/>
                </a:lnTo>
                <a:lnTo>
                  <a:pt x="248803" y="1298099"/>
                </a:lnTo>
                <a:lnTo>
                  <a:pt x="263613" y="1417612"/>
                </a:lnTo>
                <a:lnTo>
                  <a:pt x="231031" y="1298099"/>
                </a:lnTo>
                <a:lnTo>
                  <a:pt x="325813" y="972155"/>
                </a:lnTo>
                <a:lnTo>
                  <a:pt x="423557" y="852642"/>
                </a:lnTo>
                <a:lnTo>
                  <a:pt x="536111" y="526698"/>
                </a:lnTo>
                <a:lnTo>
                  <a:pt x="580540" y="523076"/>
                </a:lnTo>
                <a:lnTo>
                  <a:pt x="642741" y="439779"/>
                </a:lnTo>
                <a:lnTo>
                  <a:pt x="725675" y="425293"/>
                </a:lnTo>
                <a:lnTo>
                  <a:pt x="719751" y="341996"/>
                </a:lnTo>
                <a:lnTo>
                  <a:pt x="776028" y="240591"/>
                </a:lnTo>
                <a:lnTo>
                  <a:pt x="755294" y="182645"/>
                </a:lnTo>
                <a:lnTo>
                  <a:pt x="793800" y="110213"/>
                </a:lnTo>
                <a:lnTo>
                  <a:pt x="776028" y="26917"/>
                </a:lnTo>
                <a:lnTo>
                  <a:pt x="768690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C16D4B9B-301D-BA37-555C-D1949902AFA4}"/>
              </a:ext>
            </a:extLst>
          </p:cNvPr>
          <p:cNvSpPr/>
          <p:nvPr/>
        </p:nvSpPr>
        <p:spPr bwMode="auto">
          <a:xfrm>
            <a:off x="704410" y="3771899"/>
            <a:ext cx="1127700" cy="2721290"/>
          </a:xfrm>
          <a:custGeom>
            <a:avLst/>
            <a:gdLst>
              <a:gd name="connsiteX0" fmla="*/ 742498 w 1127700"/>
              <a:gd name="connsiteY0" fmla="*/ 0 h 2721290"/>
              <a:gd name="connsiteX1" fmla="*/ 794545 w 1127700"/>
              <a:gd name="connsiteY1" fmla="*/ 0 h 2721290"/>
              <a:gd name="connsiteX2" fmla="*/ 800777 w 1127700"/>
              <a:gd name="connsiteY2" fmla="*/ 73388 h 2721290"/>
              <a:gd name="connsiteX3" fmla="*/ 786084 w 1127700"/>
              <a:gd name="connsiteY3" fmla="*/ 126045 h 2721290"/>
              <a:gd name="connsiteX4" fmla="*/ 738331 w 1127700"/>
              <a:gd name="connsiteY4" fmla="*/ 197509 h 2721290"/>
              <a:gd name="connsiteX5" fmla="*/ 738331 w 1127700"/>
              <a:gd name="connsiteY5" fmla="*/ 227598 h 2721290"/>
              <a:gd name="connsiteX6" fmla="*/ 705272 w 1127700"/>
              <a:gd name="connsiteY6" fmla="*/ 276494 h 2721290"/>
              <a:gd name="connsiteX7" fmla="*/ 686905 w 1127700"/>
              <a:gd name="connsiteY7" fmla="*/ 314107 h 2721290"/>
              <a:gd name="connsiteX8" fmla="*/ 708945 w 1127700"/>
              <a:gd name="connsiteY8" fmla="*/ 404376 h 2721290"/>
              <a:gd name="connsiteX9" fmla="*/ 675885 w 1127700"/>
              <a:gd name="connsiteY9" fmla="*/ 438227 h 2721290"/>
              <a:gd name="connsiteX10" fmla="*/ 683232 w 1127700"/>
              <a:gd name="connsiteY10" fmla="*/ 520974 h 2721290"/>
              <a:gd name="connsiteX11" fmla="*/ 705272 w 1127700"/>
              <a:gd name="connsiteY11" fmla="*/ 554825 h 2721290"/>
              <a:gd name="connsiteX12" fmla="*/ 727311 w 1127700"/>
              <a:gd name="connsiteY12" fmla="*/ 483362 h 2721290"/>
              <a:gd name="connsiteX13" fmla="*/ 764044 w 1127700"/>
              <a:gd name="connsiteY13" fmla="*/ 419421 h 2721290"/>
              <a:gd name="connsiteX14" fmla="*/ 826490 w 1127700"/>
              <a:gd name="connsiteY14" fmla="*/ 378047 h 2721290"/>
              <a:gd name="connsiteX15" fmla="*/ 925669 w 1127700"/>
              <a:gd name="connsiteY15" fmla="*/ 314107 h 2721290"/>
              <a:gd name="connsiteX16" fmla="*/ 852203 w 1127700"/>
              <a:gd name="connsiteY16" fmla="*/ 378047 h 2721290"/>
              <a:gd name="connsiteX17" fmla="*/ 782411 w 1127700"/>
              <a:gd name="connsiteY17" fmla="*/ 426943 h 2721290"/>
              <a:gd name="connsiteX18" fmla="*/ 760371 w 1127700"/>
              <a:gd name="connsiteY18" fmla="*/ 483362 h 2721290"/>
              <a:gd name="connsiteX19" fmla="*/ 727311 w 1127700"/>
              <a:gd name="connsiteY19" fmla="*/ 577392 h 2721290"/>
              <a:gd name="connsiteX20" fmla="*/ 749351 w 1127700"/>
              <a:gd name="connsiteY20" fmla="*/ 630050 h 2721290"/>
              <a:gd name="connsiteX21" fmla="*/ 775064 w 1127700"/>
              <a:gd name="connsiteY21" fmla="*/ 652617 h 2721290"/>
              <a:gd name="connsiteX22" fmla="*/ 767718 w 1127700"/>
              <a:gd name="connsiteY22" fmla="*/ 769215 h 2721290"/>
              <a:gd name="connsiteX23" fmla="*/ 760371 w 1127700"/>
              <a:gd name="connsiteY23" fmla="*/ 825633 h 2721290"/>
              <a:gd name="connsiteX24" fmla="*/ 764044 w 1127700"/>
              <a:gd name="connsiteY24" fmla="*/ 863245 h 2721290"/>
              <a:gd name="connsiteX25" fmla="*/ 804451 w 1127700"/>
              <a:gd name="connsiteY25" fmla="*/ 893335 h 2721290"/>
              <a:gd name="connsiteX26" fmla="*/ 804451 w 1127700"/>
              <a:gd name="connsiteY26" fmla="*/ 923425 h 2721290"/>
              <a:gd name="connsiteX27" fmla="*/ 837510 w 1127700"/>
              <a:gd name="connsiteY27" fmla="*/ 964799 h 2721290"/>
              <a:gd name="connsiteX28" fmla="*/ 874243 w 1127700"/>
              <a:gd name="connsiteY28" fmla="*/ 979843 h 2721290"/>
              <a:gd name="connsiteX29" fmla="*/ 925669 w 1127700"/>
              <a:gd name="connsiteY29" fmla="*/ 1002411 h 2721290"/>
              <a:gd name="connsiteX30" fmla="*/ 1013828 w 1127700"/>
              <a:gd name="connsiteY30" fmla="*/ 1021217 h 2721290"/>
              <a:gd name="connsiteX31" fmla="*/ 1076274 w 1127700"/>
              <a:gd name="connsiteY31" fmla="*/ 1119009 h 2721290"/>
              <a:gd name="connsiteX32" fmla="*/ 1006482 w 1127700"/>
              <a:gd name="connsiteY32" fmla="*/ 1043784 h 2721290"/>
              <a:gd name="connsiteX33" fmla="*/ 885263 w 1127700"/>
              <a:gd name="connsiteY33" fmla="*/ 1009933 h 2721290"/>
              <a:gd name="connsiteX34" fmla="*/ 855877 w 1127700"/>
              <a:gd name="connsiteY34" fmla="*/ 1036262 h 2721290"/>
              <a:gd name="connsiteX35" fmla="*/ 855877 w 1127700"/>
              <a:gd name="connsiteY35" fmla="*/ 1126531 h 2721290"/>
              <a:gd name="connsiteX36" fmla="*/ 874243 w 1127700"/>
              <a:gd name="connsiteY36" fmla="*/ 1190472 h 2721290"/>
              <a:gd name="connsiteX37" fmla="*/ 855877 w 1127700"/>
              <a:gd name="connsiteY37" fmla="*/ 1261935 h 2721290"/>
              <a:gd name="connsiteX38" fmla="*/ 863223 w 1127700"/>
              <a:gd name="connsiteY38" fmla="*/ 1318354 h 2721290"/>
              <a:gd name="connsiteX39" fmla="*/ 848530 w 1127700"/>
              <a:gd name="connsiteY39" fmla="*/ 1363488 h 2721290"/>
              <a:gd name="connsiteX40" fmla="*/ 874243 w 1127700"/>
              <a:gd name="connsiteY40" fmla="*/ 1404862 h 2721290"/>
              <a:gd name="connsiteX41" fmla="*/ 881590 w 1127700"/>
              <a:gd name="connsiteY41" fmla="*/ 1465041 h 2721290"/>
              <a:gd name="connsiteX42" fmla="*/ 929342 w 1127700"/>
              <a:gd name="connsiteY42" fmla="*/ 1513937 h 2721290"/>
              <a:gd name="connsiteX43" fmla="*/ 1021175 w 1127700"/>
              <a:gd name="connsiteY43" fmla="*/ 1513937 h 2721290"/>
              <a:gd name="connsiteX44" fmla="*/ 1127700 w 1127700"/>
              <a:gd name="connsiteY44" fmla="*/ 1777223 h 2721290"/>
              <a:gd name="connsiteX45" fmla="*/ 1127700 w 1127700"/>
              <a:gd name="connsiteY45" fmla="*/ 2100688 h 2721290"/>
              <a:gd name="connsiteX46" fmla="*/ 1109334 w 1127700"/>
              <a:gd name="connsiteY46" fmla="*/ 1769700 h 2721290"/>
              <a:gd name="connsiteX47" fmla="*/ 1013828 w 1127700"/>
              <a:gd name="connsiteY47" fmla="*/ 1551549 h 2721290"/>
              <a:gd name="connsiteX48" fmla="*/ 914649 w 1127700"/>
              <a:gd name="connsiteY48" fmla="*/ 1551549 h 2721290"/>
              <a:gd name="connsiteX49" fmla="*/ 859550 w 1127700"/>
              <a:gd name="connsiteY49" fmla="*/ 1498892 h 2721290"/>
              <a:gd name="connsiteX50" fmla="*/ 782411 w 1127700"/>
              <a:gd name="connsiteY50" fmla="*/ 1686954 h 2721290"/>
              <a:gd name="connsiteX51" fmla="*/ 808124 w 1127700"/>
              <a:gd name="connsiteY51" fmla="*/ 1784745 h 2721290"/>
              <a:gd name="connsiteX52" fmla="*/ 808124 w 1127700"/>
              <a:gd name="connsiteY52" fmla="*/ 1878776 h 2721290"/>
              <a:gd name="connsiteX53" fmla="*/ 764044 w 1127700"/>
              <a:gd name="connsiteY53" fmla="*/ 1935194 h 2721290"/>
              <a:gd name="connsiteX54" fmla="*/ 764044 w 1127700"/>
              <a:gd name="connsiteY54" fmla="*/ 1972807 h 2721290"/>
              <a:gd name="connsiteX55" fmla="*/ 745678 w 1127700"/>
              <a:gd name="connsiteY55" fmla="*/ 2021702 h 2721290"/>
              <a:gd name="connsiteX56" fmla="*/ 778738 w 1127700"/>
              <a:gd name="connsiteY56" fmla="*/ 2130778 h 2721290"/>
              <a:gd name="connsiteX57" fmla="*/ 767718 w 1127700"/>
              <a:gd name="connsiteY57" fmla="*/ 2190958 h 2721290"/>
              <a:gd name="connsiteX58" fmla="*/ 778738 w 1127700"/>
              <a:gd name="connsiteY58" fmla="*/ 2228570 h 2721290"/>
              <a:gd name="connsiteX59" fmla="*/ 730985 w 1127700"/>
              <a:gd name="connsiteY59" fmla="*/ 2311317 h 2721290"/>
              <a:gd name="connsiteX60" fmla="*/ 782411 w 1127700"/>
              <a:gd name="connsiteY60" fmla="*/ 2375257 h 2721290"/>
              <a:gd name="connsiteX61" fmla="*/ 855877 w 1127700"/>
              <a:gd name="connsiteY61" fmla="*/ 2518184 h 2721290"/>
              <a:gd name="connsiteX62" fmla="*/ 863223 w 1127700"/>
              <a:gd name="connsiteY62" fmla="*/ 2721290 h 2721290"/>
              <a:gd name="connsiteX63" fmla="*/ 815470 w 1127700"/>
              <a:gd name="connsiteY63" fmla="*/ 2529468 h 2721290"/>
              <a:gd name="connsiteX64" fmla="*/ 764044 w 1127700"/>
              <a:gd name="connsiteY64" fmla="*/ 2450482 h 2721290"/>
              <a:gd name="connsiteX65" fmla="*/ 716292 w 1127700"/>
              <a:gd name="connsiteY65" fmla="*/ 2345168 h 2721290"/>
              <a:gd name="connsiteX66" fmla="*/ 653846 w 1127700"/>
              <a:gd name="connsiteY66" fmla="*/ 2567080 h 2721290"/>
              <a:gd name="connsiteX67" fmla="*/ 690579 w 1127700"/>
              <a:gd name="connsiteY67" fmla="*/ 2307555 h 2721290"/>
              <a:gd name="connsiteX68" fmla="*/ 745678 w 1127700"/>
              <a:gd name="connsiteY68" fmla="*/ 2134539 h 2721290"/>
              <a:gd name="connsiteX69" fmla="*/ 716292 w 1127700"/>
              <a:gd name="connsiteY69" fmla="*/ 1976568 h 2721290"/>
              <a:gd name="connsiteX70" fmla="*/ 775064 w 1127700"/>
              <a:gd name="connsiteY70" fmla="*/ 1792268 h 2721290"/>
              <a:gd name="connsiteX71" fmla="*/ 719965 w 1127700"/>
              <a:gd name="connsiteY71" fmla="*/ 1679431 h 2721290"/>
              <a:gd name="connsiteX72" fmla="*/ 837510 w 1127700"/>
              <a:gd name="connsiteY72" fmla="*/ 1472564 h 2721290"/>
              <a:gd name="connsiteX73" fmla="*/ 808124 w 1127700"/>
              <a:gd name="connsiteY73" fmla="*/ 1337160 h 2721290"/>
              <a:gd name="connsiteX74" fmla="*/ 830164 w 1127700"/>
              <a:gd name="connsiteY74" fmla="*/ 1017456 h 2721290"/>
              <a:gd name="connsiteX75" fmla="*/ 708945 w 1127700"/>
              <a:gd name="connsiteY75" fmla="*/ 855723 h 2721290"/>
              <a:gd name="connsiteX76" fmla="*/ 730985 w 1127700"/>
              <a:gd name="connsiteY76" fmla="*/ 731603 h 2721290"/>
              <a:gd name="connsiteX77" fmla="*/ 686905 w 1127700"/>
              <a:gd name="connsiteY77" fmla="*/ 660139 h 2721290"/>
              <a:gd name="connsiteX78" fmla="*/ 686905 w 1127700"/>
              <a:gd name="connsiteY78" fmla="*/ 701513 h 2721290"/>
              <a:gd name="connsiteX79" fmla="*/ 642826 w 1127700"/>
              <a:gd name="connsiteY79" fmla="*/ 788021 h 2721290"/>
              <a:gd name="connsiteX80" fmla="*/ 650172 w 1127700"/>
              <a:gd name="connsiteY80" fmla="*/ 878290 h 2721290"/>
              <a:gd name="connsiteX81" fmla="*/ 675885 w 1127700"/>
              <a:gd name="connsiteY81" fmla="*/ 983605 h 2721290"/>
              <a:gd name="connsiteX82" fmla="*/ 650172 w 1127700"/>
              <a:gd name="connsiteY82" fmla="*/ 1021217 h 2721290"/>
              <a:gd name="connsiteX83" fmla="*/ 653846 w 1127700"/>
              <a:gd name="connsiteY83" fmla="*/ 1107725 h 2721290"/>
              <a:gd name="connsiteX84" fmla="*/ 617113 w 1127700"/>
              <a:gd name="connsiteY84" fmla="*/ 1137815 h 2721290"/>
              <a:gd name="connsiteX85" fmla="*/ 565687 w 1127700"/>
              <a:gd name="connsiteY85" fmla="*/ 1213039 h 2721290"/>
              <a:gd name="connsiteX86" fmla="*/ 554667 w 1127700"/>
              <a:gd name="connsiteY86" fmla="*/ 1325876 h 2721290"/>
              <a:gd name="connsiteX87" fmla="*/ 595073 w 1127700"/>
              <a:gd name="connsiteY87" fmla="*/ 1483847 h 2721290"/>
              <a:gd name="connsiteX88" fmla="*/ 595073 w 1127700"/>
              <a:gd name="connsiteY88" fmla="*/ 1547788 h 2721290"/>
              <a:gd name="connsiteX89" fmla="*/ 617113 w 1127700"/>
              <a:gd name="connsiteY89" fmla="*/ 1600445 h 2721290"/>
              <a:gd name="connsiteX90" fmla="*/ 617113 w 1127700"/>
              <a:gd name="connsiteY90" fmla="*/ 1660625 h 2721290"/>
              <a:gd name="connsiteX91" fmla="*/ 635479 w 1127700"/>
              <a:gd name="connsiteY91" fmla="*/ 1732088 h 2721290"/>
              <a:gd name="connsiteX92" fmla="*/ 639153 w 1127700"/>
              <a:gd name="connsiteY92" fmla="*/ 1852447 h 2721290"/>
              <a:gd name="connsiteX93" fmla="*/ 672212 w 1127700"/>
              <a:gd name="connsiteY93" fmla="*/ 1878776 h 2721290"/>
              <a:gd name="connsiteX94" fmla="*/ 661192 w 1127700"/>
              <a:gd name="connsiteY94" fmla="*/ 1942717 h 2721290"/>
              <a:gd name="connsiteX95" fmla="*/ 624459 w 1127700"/>
              <a:gd name="connsiteY95" fmla="*/ 2048031 h 2721290"/>
              <a:gd name="connsiteX96" fmla="*/ 661192 w 1127700"/>
              <a:gd name="connsiteY96" fmla="*/ 2123255 h 2721290"/>
              <a:gd name="connsiteX97" fmla="*/ 631806 w 1127700"/>
              <a:gd name="connsiteY97" fmla="*/ 2217286 h 2721290"/>
              <a:gd name="connsiteX98" fmla="*/ 580380 w 1127700"/>
              <a:gd name="connsiteY98" fmla="*/ 2386541 h 2721290"/>
              <a:gd name="connsiteX99" fmla="*/ 598746 w 1127700"/>
              <a:gd name="connsiteY99" fmla="*/ 2224809 h 2721290"/>
              <a:gd name="connsiteX100" fmla="*/ 635479 w 1127700"/>
              <a:gd name="connsiteY100" fmla="*/ 2145823 h 2721290"/>
              <a:gd name="connsiteX101" fmla="*/ 525281 w 1127700"/>
              <a:gd name="connsiteY101" fmla="*/ 2243615 h 2721290"/>
              <a:gd name="connsiteX102" fmla="*/ 433448 w 1127700"/>
              <a:gd name="connsiteY102" fmla="*/ 2525706 h 2721290"/>
              <a:gd name="connsiteX103" fmla="*/ 492221 w 1127700"/>
              <a:gd name="connsiteY103" fmla="*/ 2315078 h 2721290"/>
              <a:gd name="connsiteX104" fmla="*/ 517934 w 1127700"/>
              <a:gd name="connsiteY104" fmla="*/ 2221047 h 2721290"/>
              <a:gd name="connsiteX105" fmla="*/ 624459 w 1127700"/>
              <a:gd name="connsiteY105" fmla="*/ 2130778 h 2721290"/>
              <a:gd name="connsiteX106" fmla="*/ 580380 w 1127700"/>
              <a:gd name="connsiteY106" fmla="*/ 2051792 h 2721290"/>
              <a:gd name="connsiteX107" fmla="*/ 624459 w 1127700"/>
              <a:gd name="connsiteY107" fmla="*/ 1965284 h 2721290"/>
              <a:gd name="connsiteX108" fmla="*/ 606093 w 1127700"/>
              <a:gd name="connsiteY108" fmla="*/ 1796029 h 2721290"/>
              <a:gd name="connsiteX109" fmla="*/ 576707 w 1127700"/>
              <a:gd name="connsiteY109" fmla="*/ 1750894 h 2721290"/>
              <a:gd name="connsiteX110" fmla="*/ 576707 w 1127700"/>
              <a:gd name="connsiteY110" fmla="*/ 1656864 h 2721290"/>
              <a:gd name="connsiteX111" fmla="*/ 550994 w 1127700"/>
              <a:gd name="connsiteY111" fmla="*/ 1735849 h 2721290"/>
              <a:gd name="connsiteX112" fmla="*/ 573033 w 1127700"/>
              <a:gd name="connsiteY112" fmla="*/ 1886298 h 2721290"/>
              <a:gd name="connsiteX113" fmla="*/ 433448 w 1127700"/>
              <a:gd name="connsiteY113" fmla="*/ 2002896 h 2721290"/>
              <a:gd name="connsiteX114" fmla="*/ 554667 w 1127700"/>
              <a:gd name="connsiteY114" fmla="*/ 1859970 h 2721290"/>
              <a:gd name="connsiteX115" fmla="*/ 521607 w 1127700"/>
              <a:gd name="connsiteY115" fmla="*/ 1743372 h 2721290"/>
              <a:gd name="connsiteX116" fmla="*/ 547320 w 1127700"/>
              <a:gd name="connsiteY116" fmla="*/ 1679431 h 2721290"/>
              <a:gd name="connsiteX117" fmla="*/ 565687 w 1127700"/>
              <a:gd name="connsiteY117" fmla="*/ 1559072 h 2721290"/>
              <a:gd name="connsiteX118" fmla="*/ 550994 w 1127700"/>
              <a:gd name="connsiteY118" fmla="*/ 1438713 h 2721290"/>
              <a:gd name="connsiteX119" fmla="*/ 525281 w 1127700"/>
              <a:gd name="connsiteY119" fmla="*/ 1340921 h 2721290"/>
              <a:gd name="connsiteX120" fmla="*/ 528954 w 1127700"/>
              <a:gd name="connsiteY120" fmla="*/ 1197994 h 2721290"/>
              <a:gd name="connsiteX121" fmla="*/ 624459 w 1127700"/>
              <a:gd name="connsiteY121" fmla="*/ 1088919 h 2721290"/>
              <a:gd name="connsiteX122" fmla="*/ 620786 w 1127700"/>
              <a:gd name="connsiteY122" fmla="*/ 964799 h 2721290"/>
              <a:gd name="connsiteX123" fmla="*/ 617113 w 1127700"/>
              <a:gd name="connsiteY123" fmla="*/ 791782 h 2721290"/>
              <a:gd name="connsiteX124" fmla="*/ 628133 w 1127700"/>
              <a:gd name="connsiteY124" fmla="*/ 735364 h 2721290"/>
              <a:gd name="connsiteX125" fmla="*/ 624459 w 1127700"/>
              <a:gd name="connsiteY125" fmla="*/ 690229 h 2721290"/>
              <a:gd name="connsiteX126" fmla="*/ 657519 w 1127700"/>
              <a:gd name="connsiteY126" fmla="*/ 611243 h 2721290"/>
              <a:gd name="connsiteX127" fmla="*/ 628133 w 1127700"/>
              <a:gd name="connsiteY127" fmla="*/ 577392 h 2721290"/>
              <a:gd name="connsiteX128" fmla="*/ 620786 w 1127700"/>
              <a:gd name="connsiteY128" fmla="*/ 502168 h 2721290"/>
              <a:gd name="connsiteX129" fmla="*/ 609766 w 1127700"/>
              <a:gd name="connsiteY129" fmla="*/ 528497 h 2721290"/>
              <a:gd name="connsiteX130" fmla="*/ 602420 w 1127700"/>
              <a:gd name="connsiteY130" fmla="*/ 626288 h 2721290"/>
              <a:gd name="connsiteX131" fmla="*/ 580380 w 1127700"/>
              <a:gd name="connsiteY131" fmla="*/ 671423 h 2721290"/>
              <a:gd name="connsiteX132" fmla="*/ 584053 w 1127700"/>
              <a:gd name="connsiteY132" fmla="*/ 761692 h 2721290"/>
              <a:gd name="connsiteX133" fmla="*/ 576707 w 1127700"/>
              <a:gd name="connsiteY133" fmla="*/ 897096 h 2721290"/>
              <a:gd name="connsiteX134" fmla="*/ 562013 w 1127700"/>
              <a:gd name="connsiteY134" fmla="*/ 1013694 h 2721290"/>
              <a:gd name="connsiteX135" fmla="*/ 532627 w 1127700"/>
              <a:gd name="connsiteY135" fmla="*/ 1043784 h 2721290"/>
              <a:gd name="connsiteX136" fmla="*/ 521607 w 1127700"/>
              <a:gd name="connsiteY136" fmla="*/ 1096441 h 2721290"/>
              <a:gd name="connsiteX137" fmla="*/ 473854 w 1127700"/>
              <a:gd name="connsiteY137" fmla="*/ 1119009 h 2721290"/>
              <a:gd name="connsiteX138" fmla="*/ 418755 w 1127700"/>
              <a:gd name="connsiteY138" fmla="*/ 1137815 h 2721290"/>
              <a:gd name="connsiteX139" fmla="*/ 334269 w 1127700"/>
              <a:gd name="connsiteY139" fmla="*/ 1186711 h 2721290"/>
              <a:gd name="connsiteX140" fmla="*/ 334269 w 1127700"/>
              <a:gd name="connsiteY140" fmla="*/ 1228084 h 2721290"/>
              <a:gd name="connsiteX141" fmla="*/ 308556 w 1127700"/>
              <a:gd name="connsiteY141" fmla="*/ 1258174 h 2721290"/>
              <a:gd name="connsiteX142" fmla="*/ 264477 w 1127700"/>
              <a:gd name="connsiteY142" fmla="*/ 1367249 h 2721290"/>
              <a:gd name="connsiteX143" fmla="*/ 249784 w 1127700"/>
              <a:gd name="connsiteY143" fmla="*/ 1431190 h 2721290"/>
              <a:gd name="connsiteX144" fmla="*/ 69793 w 1127700"/>
              <a:gd name="connsiteY144" fmla="*/ 1483847 h 2721290"/>
              <a:gd name="connsiteX145" fmla="*/ 224071 w 1127700"/>
              <a:gd name="connsiteY145" fmla="*/ 1412384 h 2721290"/>
              <a:gd name="connsiteX146" fmla="*/ 326923 w 1127700"/>
              <a:gd name="connsiteY146" fmla="*/ 1156621 h 2721290"/>
              <a:gd name="connsiteX147" fmla="*/ 492221 w 1127700"/>
              <a:gd name="connsiteY147" fmla="*/ 1081396 h 2721290"/>
              <a:gd name="connsiteX148" fmla="*/ 569360 w 1127700"/>
              <a:gd name="connsiteY148" fmla="*/ 821872 h 2721290"/>
              <a:gd name="connsiteX149" fmla="*/ 554667 w 1127700"/>
              <a:gd name="connsiteY149" fmla="*/ 690229 h 2721290"/>
              <a:gd name="connsiteX150" fmla="*/ 576707 w 1127700"/>
              <a:gd name="connsiteY150" fmla="*/ 618766 h 2721290"/>
              <a:gd name="connsiteX151" fmla="*/ 573033 w 1127700"/>
              <a:gd name="connsiteY151" fmla="*/ 509690 h 2721290"/>
              <a:gd name="connsiteX152" fmla="*/ 628133 w 1127700"/>
              <a:gd name="connsiteY152" fmla="*/ 441988 h 2721290"/>
              <a:gd name="connsiteX153" fmla="*/ 587726 w 1127700"/>
              <a:gd name="connsiteY153" fmla="*/ 449511 h 2721290"/>
              <a:gd name="connsiteX154" fmla="*/ 528954 w 1127700"/>
              <a:gd name="connsiteY154" fmla="*/ 513452 h 2721290"/>
              <a:gd name="connsiteX155" fmla="*/ 495894 w 1127700"/>
              <a:gd name="connsiteY155" fmla="*/ 502168 h 2721290"/>
              <a:gd name="connsiteX156" fmla="*/ 466508 w 1127700"/>
              <a:gd name="connsiteY156" fmla="*/ 505929 h 2721290"/>
              <a:gd name="connsiteX157" fmla="*/ 385696 w 1127700"/>
              <a:gd name="connsiteY157" fmla="*/ 513452 h 2721290"/>
              <a:gd name="connsiteX158" fmla="*/ 345289 w 1127700"/>
              <a:gd name="connsiteY158" fmla="*/ 603721 h 2721290"/>
              <a:gd name="connsiteX159" fmla="*/ 334269 w 1127700"/>
              <a:gd name="connsiteY159" fmla="*/ 611243 h 2721290"/>
              <a:gd name="connsiteX160" fmla="*/ 334269 w 1127700"/>
              <a:gd name="connsiteY160" fmla="*/ 637572 h 2721290"/>
              <a:gd name="connsiteX161" fmla="*/ 183665 w 1127700"/>
              <a:gd name="connsiteY161" fmla="*/ 697752 h 2721290"/>
              <a:gd name="connsiteX162" fmla="*/ 143258 w 1127700"/>
              <a:gd name="connsiteY162" fmla="*/ 757931 h 2721290"/>
              <a:gd name="connsiteX163" fmla="*/ 0 w 1127700"/>
              <a:gd name="connsiteY163" fmla="*/ 840678 h 2721290"/>
              <a:gd name="connsiteX164" fmla="*/ 128565 w 1127700"/>
              <a:gd name="connsiteY164" fmla="*/ 746648 h 2721290"/>
              <a:gd name="connsiteX165" fmla="*/ 168971 w 1127700"/>
              <a:gd name="connsiteY165" fmla="*/ 697752 h 2721290"/>
              <a:gd name="connsiteX166" fmla="*/ 301210 w 1127700"/>
              <a:gd name="connsiteY166" fmla="*/ 626288 h 2721290"/>
              <a:gd name="connsiteX167" fmla="*/ 359982 w 1127700"/>
              <a:gd name="connsiteY167" fmla="*/ 505929 h 2721290"/>
              <a:gd name="connsiteX168" fmla="*/ 539974 w 1127700"/>
              <a:gd name="connsiteY168" fmla="*/ 468317 h 2721290"/>
              <a:gd name="connsiteX169" fmla="*/ 565687 w 1127700"/>
              <a:gd name="connsiteY169" fmla="*/ 411898 h 2721290"/>
              <a:gd name="connsiteX170" fmla="*/ 628133 w 1127700"/>
              <a:gd name="connsiteY170" fmla="*/ 404376 h 2721290"/>
              <a:gd name="connsiteX171" fmla="*/ 617113 w 1127700"/>
              <a:gd name="connsiteY171" fmla="*/ 276494 h 2721290"/>
              <a:gd name="connsiteX172" fmla="*/ 745678 w 1127700"/>
              <a:gd name="connsiteY172" fmla="*/ 84672 h 2721290"/>
              <a:gd name="connsiteX173" fmla="*/ 742498 w 1127700"/>
              <a:gd name="connsiteY173" fmla="*/ 0 h 272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</a:cxnLst>
            <a:rect l="l" t="t" r="r" b="b"/>
            <a:pathLst>
              <a:path w="1127700" h="2721290">
                <a:moveTo>
                  <a:pt x="742498" y="0"/>
                </a:moveTo>
                <a:lnTo>
                  <a:pt x="794545" y="0"/>
                </a:lnTo>
                <a:lnTo>
                  <a:pt x="800777" y="73388"/>
                </a:lnTo>
                <a:lnTo>
                  <a:pt x="786084" y="126045"/>
                </a:lnTo>
                <a:lnTo>
                  <a:pt x="738331" y="197509"/>
                </a:lnTo>
                <a:lnTo>
                  <a:pt x="738331" y="227598"/>
                </a:lnTo>
                <a:lnTo>
                  <a:pt x="705272" y="276494"/>
                </a:lnTo>
                <a:lnTo>
                  <a:pt x="686905" y="314107"/>
                </a:lnTo>
                <a:lnTo>
                  <a:pt x="708945" y="404376"/>
                </a:lnTo>
                <a:lnTo>
                  <a:pt x="675885" y="438227"/>
                </a:lnTo>
                <a:lnTo>
                  <a:pt x="683232" y="520974"/>
                </a:lnTo>
                <a:lnTo>
                  <a:pt x="705272" y="554825"/>
                </a:lnTo>
                <a:lnTo>
                  <a:pt x="727311" y="483362"/>
                </a:lnTo>
                <a:lnTo>
                  <a:pt x="764044" y="419421"/>
                </a:lnTo>
                <a:lnTo>
                  <a:pt x="826490" y="378047"/>
                </a:lnTo>
                <a:lnTo>
                  <a:pt x="925669" y="314107"/>
                </a:lnTo>
                <a:lnTo>
                  <a:pt x="852203" y="378047"/>
                </a:lnTo>
                <a:lnTo>
                  <a:pt x="782411" y="426943"/>
                </a:lnTo>
                <a:lnTo>
                  <a:pt x="760371" y="483362"/>
                </a:lnTo>
                <a:lnTo>
                  <a:pt x="727311" y="577392"/>
                </a:lnTo>
                <a:lnTo>
                  <a:pt x="749351" y="630050"/>
                </a:lnTo>
                <a:lnTo>
                  <a:pt x="775064" y="652617"/>
                </a:lnTo>
                <a:lnTo>
                  <a:pt x="767718" y="769215"/>
                </a:lnTo>
                <a:lnTo>
                  <a:pt x="760371" y="825633"/>
                </a:lnTo>
                <a:lnTo>
                  <a:pt x="764044" y="863245"/>
                </a:lnTo>
                <a:lnTo>
                  <a:pt x="804451" y="893335"/>
                </a:lnTo>
                <a:lnTo>
                  <a:pt x="804451" y="923425"/>
                </a:lnTo>
                <a:lnTo>
                  <a:pt x="837510" y="964799"/>
                </a:lnTo>
                <a:lnTo>
                  <a:pt x="874243" y="979843"/>
                </a:lnTo>
                <a:lnTo>
                  <a:pt x="925669" y="1002411"/>
                </a:lnTo>
                <a:lnTo>
                  <a:pt x="1013828" y="1021217"/>
                </a:lnTo>
                <a:lnTo>
                  <a:pt x="1076274" y="1119009"/>
                </a:lnTo>
                <a:lnTo>
                  <a:pt x="1006482" y="1043784"/>
                </a:lnTo>
                <a:lnTo>
                  <a:pt x="885263" y="1009933"/>
                </a:lnTo>
                <a:lnTo>
                  <a:pt x="855877" y="1036262"/>
                </a:lnTo>
                <a:lnTo>
                  <a:pt x="855877" y="1126531"/>
                </a:lnTo>
                <a:lnTo>
                  <a:pt x="874243" y="1190472"/>
                </a:lnTo>
                <a:lnTo>
                  <a:pt x="855877" y="1261935"/>
                </a:lnTo>
                <a:lnTo>
                  <a:pt x="863223" y="1318354"/>
                </a:lnTo>
                <a:lnTo>
                  <a:pt x="848530" y="1363488"/>
                </a:lnTo>
                <a:lnTo>
                  <a:pt x="874243" y="1404862"/>
                </a:lnTo>
                <a:lnTo>
                  <a:pt x="881590" y="1465041"/>
                </a:lnTo>
                <a:lnTo>
                  <a:pt x="929342" y="1513937"/>
                </a:lnTo>
                <a:lnTo>
                  <a:pt x="1021175" y="1513937"/>
                </a:lnTo>
                <a:lnTo>
                  <a:pt x="1127700" y="1777223"/>
                </a:lnTo>
                <a:lnTo>
                  <a:pt x="1127700" y="2100688"/>
                </a:lnTo>
                <a:lnTo>
                  <a:pt x="1109334" y="1769700"/>
                </a:lnTo>
                <a:lnTo>
                  <a:pt x="1013828" y="1551549"/>
                </a:lnTo>
                <a:lnTo>
                  <a:pt x="914649" y="1551549"/>
                </a:lnTo>
                <a:lnTo>
                  <a:pt x="859550" y="1498892"/>
                </a:lnTo>
                <a:lnTo>
                  <a:pt x="782411" y="1686954"/>
                </a:lnTo>
                <a:lnTo>
                  <a:pt x="808124" y="1784745"/>
                </a:lnTo>
                <a:lnTo>
                  <a:pt x="808124" y="1878776"/>
                </a:lnTo>
                <a:lnTo>
                  <a:pt x="764044" y="1935194"/>
                </a:lnTo>
                <a:lnTo>
                  <a:pt x="764044" y="1972807"/>
                </a:lnTo>
                <a:lnTo>
                  <a:pt x="745678" y="2021702"/>
                </a:lnTo>
                <a:lnTo>
                  <a:pt x="778738" y="2130778"/>
                </a:lnTo>
                <a:lnTo>
                  <a:pt x="767718" y="2190958"/>
                </a:lnTo>
                <a:lnTo>
                  <a:pt x="778738" y="2228570"/>
                </a:lnTo>
                <a:lnTo>
                  <a:pt x="730985" y="2311317"/>
                </a:lnTo>
                <a:lnTo>
                  <a:pt x="782411" y="2375257"/>
                </a:lnTo>
                <a:lnTo>
                  <a:pt x="855877" y="2518184"/>
                </a:lnTo>
                <a:lnTo>
                  <a:pt x="863223" y="2721290"/>
                </a:lnTo>
                <a:lnTo>
                  <a:pt x="815470" y="2529468"/>
                </a:lnTo>
                <a:lnTo>
                  <a:pt x="764044" y="2450482"/>
                </a:lnTo>
                <a:lnTo>
                  <a:pt x="716292" y="2345168"/>
                </a:lnTo>
                <a:lnTo>
                  <a:pt x="653846" y="2567080"/>
                </a:lnTo>
                <a:lnTo>
                  <a:pt x="690579" y="2307555"/>
                </a:lnTo>
                <a:lnTo>
                  <a:pt x="745678" y="2134539"/>
                </a:lnTo>
                <a:lnTo>
                  <a:pt x="716292" y="1976568"/>
                </a:lnTo>
                <a:lnTo>
                  <a:pt x="775064" y="1792268"/>
                </a:lnTo>
                <a:lnTo>
                  <a:pt x="719965" y="1679431"/>
                </a:lnTo>
                <a:lnTo>
                  <a:pt x="837510" y="1472564"/>
                </a:lnTo>
                <a:lnTo>
                  <a:pt x="808124" y="1337160"/>
                </a:lnTo>
                <a:lnTo>
                  <a:pt x="830164" y="1017456"/>
                </a:lnTo>
                <a:lnTo>
                  <a:pt x="708945" y="855723"/>
                </a:lnTo>
                <a:lnTo>
                  <a:pt x="730985" y="731603"/>
                </a:lnTo>
                <a:lnTo>
                  <a:pt x="686905" y="660139"/>
                </a:lnTo>
                <a:lnTo>
                  <a:pt x="686905" y="701513"/>
                </a:lnTo>
                <a:lnTo>
                  <a:pt x="642826" y="788021"/>
                </a:lnTo>
                <a:lnTo>
                  <a:pt x="650172" y="878290"/>
                </a:lnTo>
                <a:lnTo>
                  <a:pt x="675885" y="983605"/>
                </a:lnTo>
                <a:lnTo>
                  <a:pt x="650172" y="1021217"/>
                </a:lnTo>
                <a:lnTo>
                  <a:pt x="653846" y="1107725"/>
                </a:lnTo>
                <a:lnTo>
                  <a:pt x="617113" y="1137815"/>
                </a:lnTo>
                <a:lnTo>
                  <a:pt x="565687" y="1213039"/>
                </a:lnTo>
                <a:lnTo>
                  <a:pt x="554667" y="1325876"/>
                </a:lnTo>
                <a:lnTo>
                  <a:pt x="595073" y="1483847"/>
                </a:lnTo>
                <a:lnTo>
                  <a:pt x="595073" y="1547788"/>
                </a:lnTo>
                <a:lnTo>
                  <a:pt x="617113" y="1600445"/>
                </a:lnTo>
                <a:lnTo>
                  <a:pt x="617113" y="1660625"/>
                </a:lnTo>
                <a:lnTo>
                  <a:pt x="635479" y="1732088"/>
                </a:lnTo>
                <a:lnTo>
                  <a:pt x="639153" y="1852447"/>
                </a:lnTo>
                <a:lnTo>
                  <a:pt x="672212" y="1878776"/>
                </a:lnTo>
                <a:lnTo>
                  <a:pt x="661192" y="1942717"/>
                </a:lnTo>
                <a:lnTo>
                  <a:pt x="624459" y="2048031"/>
                </a:lnTo>
                <a:lnTo>
                  <a:pt x="661192" y="2123255"/>
                </a:lnTo>
                <a:lnTo>
                  <a:pt x="631806" y="2217286"/>
                </a:lnTo>
                <a:lnTo>
                  <a:pt x="580380" y="2386541"/>
                </a:lnTo>
                <a:lnTo>
                  <a:pt x="598746" y="2224809"/>
                </a:lnTo>
                <a:lnTo>
                  <a:pt x="635479" y="2145823"/>
                </a:lnTo>
                <a:lnTo>
                  <a:pt x="525281" y="2243615"/>
                </a:lnTo>
                <a:lnTo>
                  <a:pt x="433448" y="2525706"/>
                </a:lnTo>
                <a:lnTo>
                  <a:pt x="492221" y="2315078"/>
                </a:lnTo>
                <a:lnTo>
                  <a:pt x="517934" y="2221047"/>
                </a:lnTo>
                <a:lnTo>
                  <a:pt x="624459" y="2130778"/>
                </a:lnTo>
                <a:lnTo>
                  <a:pt x="580380" y="2051792"/>
                </a:lnTo>
                <a:lnTo>
                  <a:pt x="624459" y="1965284"/>
                </a:lnTo>
                <a:lnTo>
                  <a:pt x="606093" y="1796029"/>
                </a:lnTo>
                <a:lnTo>
                  <a:pt x="576707" y="1750894"/>
                </a:lnTo>
                <a:lnTo>
                  <a:pt x="576707" y="1656864"/>
                </a:lnTo>
                <a:lnTo>
                  <a:pt x="550994" y="1735849"/>
                </a:lnTo>
                <a:lnTo>
                  <a:pt x="573033" y="1886298"/>
                </a:lnTo>
                <a:lnTo>
                  <a:pt x="433448" y="2002896"/>
                </a:lnTo>
                <a:lnTo>
                  <a:pt x="554667" y="1859970"/>
                </a:lnTo>
                <a:lnTo>
                  <a:pt x="521607" y="1743372"/>
                </a:lnTo>
                <a:lnTo>
                  <a:pt x="547320" y="1679431"/>
                </a:lnTo>
                <a:lnTo>
                  <a:pt x="565687" y="1559072"/>
                </a:lnTo>
                <a:lnTo>
                  <a:pt x="550994" y="1438713"/>
                </a:lnTo>
                <a:lnTo>
                  <a:pt x="525281" y="1340921"/>
                </a:lnTo>
                <a:lnTo>
                  <a:pt x="528954" y="1197994"/>
                </a:lnTo>
                <a:lnTo>
                  <a:pt x="624459" y="1088919"/>
                </a:lnTo>
                <a:cubicBezTo>
                  <a:pt x="624459" y="1037494"/>
                  <a:pt x="624628" y="1078886"/>
                  <a:pt x="620786" y="964799"/>
                </a:cubicBezTo>
                <a:lnTo>
                  <a:pt x="617113" y="791782"/>
                </a:lnTo>
                <a:lnTo>
                  <a:pt x="628133" y="735364"/>
                </a:lnTo>
                <a:lnTo>
                  <a:pt x="624459" y="690229"/>
                </a:lnTo>
                <a:lnTo>
                  <a:pt x="657519" y="611243"/>
                </a:lnTo>
                <a:lnTo>
                  <a:pt x="628133" y="577392"/>
                </a:lnTo>
                <a:lnTo>
                  <a:pt x="620786" y="502168"/>
                </a:lnTo>
                <a:lnTo>
                  <a:pt x="609766" y="528497"/>
                </a:lnTo>
                <a:lnTo>
                  <a:pt x="602420" y="626288"/>
                </a:lnTo>
                <a:lnTo>
                  <a:pt x="580380" y="671423"/>
                </a:lnTo>
                <a:lnTo>
                  <a:pt x="584053" y="761692"/>
                </a:lnTo>
                <a:lnTo>
                  <a:pt x="576707" y="897096"/>
                </a:lnTo>
                <a:lnTo>
                  <a:pt x="562013" y="1013694"/>
                </a:lnTo>
                <a:lnTo>
                  <a:pt x="532627" y="1043784"/>
                </a:lnTo>
                <a:lnTo>
                  <a:pt x="521607" y="1096441"/>
                </a:lnTo>
                <a:lnTo>
                  <a:pt x="473854" y="1119009"/>
                </a:lnTo>
                <a:lnTo>
                  <a:pt x="418755" y="1137815"/>
                </a:lnTo>
                <a:lnTo>
                  <a:pt x="334269" y="1186711"/>
                </a:lnTo>
                <a:lnTo>
                  <a:pt x="334269" y="1228084"/>
                </a:lnTo>
                <a:lnTo>
                  <a:pt x="308556" y="1258174"/>
                </a:lnTo>
                <a:lnTo>
                  <a:pt x="264477" y="1367249"/>
                </a:lnTo>
                <a:lnTo>
                  <a:pt x="249784" y="1431190"/>
                </a:lnTo>
                <a:lnTo>
                  <a:pt x="69793" y="1483847"/>
                </a:lnTo>
                <a:lnTo>
                  <a:pt x="224071" y="1412384"/>
                </a:lnTo>
                <a:lnTo>
                  <a:pt x="326923" y="1156621"/>
                </a:lnTo>
                <a:lnTo>
                  <a:pt x="492221" y="1081396"/>
                </a:lnTo>
                <a:lnTo>
                  <a:pt x="569360" y="821872"/>
                </a:lnTo>
                <a:lnTo>
                  <a:pt x="554667" y="690229"/>
                </a:lnTo>
                <a:lnTo>
                  <a:pt x="576707" y="618766"/>
                </a:lnTo>
                <a:lnTo>
                  <a:pt x="573033" y="509690"/>
                </a:lnTo>
                <a:lnTo>
                  <a:pt x="628133" y="441988"/>
                </a:lnTo>
                <a:lnTo>
                  <a:pt x="587726" y="449511"/>
                </a:lnTo>
                <a:lnTo>
                  <a:pt x="528954" y="513452"/>
                </a:lnTo>
                <a:lnTo>
                  <a:pt x="495894" y="502168"/>
                </a:lnTo>
                <a:lnTo>
                  <a:pt x="466508" y="505929"/>
                </a:lnTo>
                <a:lnTo>
                  <a:pt x="385696" y="513452"/>
                </a:lnTo>
                <a:lnTo>
                  <a:pt x="345289" y="603721"/>
                </a:lnTo>
                <a:lnTo>
                  <a:pt x="334269" y="611243"/>
                </a:lnTo>
                <a:lnTo>
                  <a:pt x="334269" y="637572"/>
                </a:lnTo>
                <a:lnTo>
                  <a:pt x="183665" y="697752"/>
                </a:lnTo>
                <a:lnTo>
                  <a:pt x="143258" y="757931"/>
                </a:lnTo>
                <a:lnTo>
                  <a:pt x="0" y="840678"/>
                </a:lnTo>
                <a:lnTo>
                  <a:pt x="128565" y="746648"/>
                </a:lnTo>
                <a:lnTo>
                  <a:pt x="168971" y="697752"/>
                </a:lnTo>
                <a:lnTo>
                  <a:pt x="301210" y="626288"/>
                </a:lnTo>
                <a:lnTo>
                  <a:pt x="359982" y="505929"/>
                </a:lnTo>
                <a:lnTo>
                  <a:pt x="539974" y="468317"/>
                </a:lnTo>
                <a:lnTo>
                  <a:pt x="565687" y="411898"/>
                </a:lnTo>
                <a:lnTo>
                  <a:pt x="628133" y="404376"/>
                </a:lnTo>
                <a:lnTo>
                  <a:pt x="617113" y="276494"/>
                </a:lnTo>
                <a:lnTo>
                  <a:pt x="745678" y="84672"/>
                </a:lnTo>
                <a:lnTo>
                  <a:pt x="742498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85D069BD-776B-8261-7393-98F9EA837DE0}"/>
              </a:ext>
            </a:extLst>
          </p:cNvPr>
          <p:cNvSpPr/>
          <p:nvPr/>
        </p:nvSpPr>
        <p:spPr bwMode="auto">
          <a:xfrm>
            <a:off x="2093484" y="3771899"/>
            <a:ext cx="1234225" cy="2667020"/>
          </a:xfrm>
          <a:custGeom>
            <a:avLst/>
            <a:gdLst>
              <a:gd name="connsiteX0" fmla="*/ 332935 w 1234225"/>
              <a:gd name="connsiteY0" fmla="*/ 0 h 2667020"/>
              <a:gd name="connsiteX1" fmla="*/ 432304 w 1234225"/>
              <a:gd name="connsiteY1" fmla="*/ 0 h 2667020"/>
              <a:gd name="connsiteX2" fmla="*/ 341616 w 1234225"/>
              <a:gd name="connsiteY2" fmla="*/ 98874 h 2667020"/>
              <a:gd name="connsiteX3" fmla="*/ 374676 w 1234225"/>
              <a:gd name="connsiteY3" fmla="*/ 168388 h 2667020"/>
              <a:gd name="connsiteX4" fmla="*/ 323250 w 1234225"/>
              <a:gd name="connsiteY4" fmla="*/ 210869 h 2667020"/>
              <a:gd name="connsiteX5" fmla="*/ 326923 w 1234225"/>
              <a:gd name="connsiteY5" fmla="*/ 234040 h 2667020"/>
              <a:gd name="connsiteX6" fmla="*/ 279170 w 1234225"/>
              <a:gd name="connsiteY6" fmla="*/ 284244 h 2667020"/>
              <a:gd name="connsiteX7" fmla="*/ 385695 w 1234225"/>
              <a:gd name="connsiteY7" fmla="*/ 353758 h 2667020"/>
              <a:gd name="connsiteX8" fmla="*/ 429775 w 1234225"/>
              <a:gd name="connsiteY8" fmla="*/ 392377 h 2667020"/>
              <a:gd name="connsiteX9" fmla="*/ 477528 w 1234225"/>
              <a:gd name="connsiteY9" fmla="*/ 512095 h 2667020"/>
              <a:gd name="connsiteX10" fmla="*/ 558340 w 1234225"/>
              <a:gd name="connsiteY10" fmla="*/ 558437 h 2667020"/>
              <a:gd name="connsiteX11" fmla="*/ 554667 w 1234225"/>
              <a:gd name="connsiteY11" fmla="*/ 624089 h 2667020"/>
              <a:gd name="connsiteX12" fmla="*/ 679559 w 1234225"/>
              <a:gd name="connsiteY12" fmla="*/ 685879 h 2667020"/>
              <a:gd name="connsiteX13" fmla="*/ 694252 w 1234225"/>
              <a:gd name="connsiteY13" fmla="*/ 739945 h 2667020"/>
              <a:gd name="connsiteX14" fmla="*/ 730985 w 1234225"/>
              <a:gd name="connsiteY14" fmla="*/ 805597 h 2667020"/>
              <a:gd name="connsiteX15" fmla="*/ 771391 w 1234225"/>
              <a:gd name="connsiteY15" fmla="*/ 855802 h 2667020"/>
              <a:gd name="connsiteX16" fmla="*/ 782411 w 1234225"/>
              <a:gd name="connsiteY16" fmla="*/ 855802 h 2667020"/>
              <a:gd name="connsiteX17" fmla="*/ 815470 w 1234225"/>
              <a:gd name="connsiteY17" fmla="*/ 890559 h 2667020"/>
              <a:gd name="connsiteX18" fmla="*/ 830163 w 1234225"/>
              <a:gd name="connsiteY18" fmla="*/ 952349 h 2667020"/>
              <a:gd name="connsiteX19" fmla="*/ 896283 w 1234225"/>
              <a:gd name="connsiteY19" fmla="*/ 956210 h 2667020"/>
              <a:gd name="connsiteX20" fmla="*/ 940362 w 1234225"/>
              <a:gd name="connsiteY20" fmla="*/ 963934 h 2667020"/>
              <a:gd name="connsiteX21" fmla="*/ 977095 w 1234225"/>
              <a:gd name="connsiteY21" fmla="*/ 1021862 h 2667020"/>
              <a:gd name="connsiteX22" fmla="*/ 1002808 w 1234225"/>
              <a:gd name="connsiteY22" fmla="*/ 1029586 h 2667020"/>
              <a:gd name="connsiteX23" fmla="*/ 1024848 w 1234225"/>
              <a:gd name="connsiteY23" fmla="*/ 1091376 h 2667020"/>
              <a:gd name="connsiteX24" fmla="*/ 1146066 w 1234225"/>
              <a:gd name="connsiteY24" fmla="*/ 1172475 h 2667020"/>
              <a:gd name="connsiteX25" fmla="*/ 1109333 w 1234225"/>
              <a:gd name="connsiteY25" fmla="*/ 1350121 h 2667020"/>
              <a:gd name="connsiteX26" fmla="*/ 1124027 w 1234225"/>
              <a:gd name="connsiteY26" fmla="*/ 1180199 h 2667020"/>
              <a:gd name="connsiteX27" fmla="*/ 1010155 w 1234225"/>
              <a:gd name="connsiteY27" fmla="*/ 1102962 h 2667020"/>
              <a:gd name="connsiteX28" fmla="*/ 918322 w 1234225"/>
              <a:gd name="connsiteY28" fmla="*/ 983244 h 2667020"/>
              <a:gd name="connsiteX29" fmla="*/ 833837 w 1234225"/>
              <a:gd name="connsiteY29" fmla="*/ 967796 h 2667020"/>
              <a:gd name="connsiteX30" fmla="*/ 778737 w 1234225"/>
              <a:gd name="connsiteY30" fmla="*/ 878973 h 2667020"/>
              <a:gd name="connsiteX31" fmla="*/ 756698 w 1234225"/>
              <a:gd name="connsiteY31" fmla="*/ 882835 h 2667020"/>
              <a:gd name="connsiteX32" fmla="*/ 742004 w 1234225"/>
              <a:gd name="connsiteY32" fmla="*/ 929177 h 2667020"/>
              <a:gd name="connsiteX33" fmla="*/ 742004 w 1234225"/>
              <a:gd name="connsiteY33" fmla="*/ 1068205 h 2667020"/>
              <a:gd name="connsiteX34" fmla="*/ 730985 w 1234225"/>
              <a:gd name="connsiteY34" fmla="*/ 952349 h 2667020"/>
              <a:gd name="connsiteX35" fmla="*/ 716291 w 1234225"/>
              <a:gd name="connsiteY35" fmla="*/ 913730 h 2667020"/>
              <a:gd name="connsiteX36" fmla="*/ 723638 w 1234225"/>
              <a:gd name="connsiteY36" fmla="*/ 882835 h 2667020"/>
              <a:gd name="connsiteX37" fmla="*/ 727311 w 1234225"/>
              <a:gd name="connsiteY37" fmla="*/ 844216 h 2667020"/>
              <a:gd name="connsiteX38" fmla="*/ 668539 w 1234225"/>
              <a:gd name="connsiteY38" fmla="*/ 794012 h 2667020"/>
              <a:gd name="connsiteX39" fmla="*/ 639152 w 1234225"/>
              <a:gd name="connsiteY39" fmla="*/ 693603 h 2667020"/>
              <a:gd name="connsiteX40" fmla="*/ 499567 w 1234225"/>
              <a:gd name="connsiteY40" fmla="*/ 627951 h 2667020"/>
              <a:gd name="connsiteX41" fmla="*/ 495894 w 1234225"/>
              <a:gd name="connsiteY41" fmla="*/ 670432 h 2667020"/>
              <a:gd name="connsiteX42" fmla="*/ 598746 w 1234225"/>
              <a:gd name="connsiteY42" fmla="*/ 794012 h 2667020"/>
              <a:gd name="connsiteX43" fmla="*/ 609766 w 1234225"/>
              <a:gd name="connsiteY43" fmla="*/ 851940 h 2667020"/>
              <a:gd name="connsiteX44" fmla="*/ 584053 w 1234225"/>
              <a:gd name="connsiteY44" fmla="*/ 882835 h 2667020"/>
              <a:gd name="connsiteX45" fmla="*/ 591400 w 1234225"/>
              <a:gd name="connsiteY45" fmla="*/ 979382 h 2667020"/>
              <a:gd name="connsiteX46" fmla="*/ 631806 w 1234225"/>
              <a:gd name="connsiteY46" fmla="*/ 1029586 h 2667020"/>
              <a:gd name="connsiteX47" fmla="*/ 679559 w 1234225"/>
              <a:gd name="connsiteY47" fmla="*/ 1052757 h 2667020"/>
              <a:gd name="connsiteX48" fmla="*/ 694252 w 1234225"/>
              <a:gd name="connsiteY48" fmla="*/ 1129995 h 2667020"/>
              <a:gd name="connsiteX49" fmla="*/ 701598 w 1234225"/>
              <a:gd name="connsiteY49" fmla="*/ 1180199 h 2667020"/>
              <a:gd name="connsiteX50" fmla="*/ 749351 w 1234225"/>
              <a:gd name="connsiteY50" fmla="*/ 1203370 h 2667020"/>
              <a:gd name="connsiteX51" fmla="*/ 712618 w 1234225"/>
              <a:gd name="connsiteY51" fmla="*/ 1299917 h 2667020"/>
              <a:gd name="connsiteX52" fmla="*/ 782411 w 1234225"/>
              <a:gd name="connsiteY52" fmla="*/ 1361707 h 2667020"/>
              <a:gd name="connsiteX53" fmla="*/ 782411 w 1234225"/>
              <a:gd name="connsiteY53" fmla="*/ 1473701 h 2667020"/>
              <a:gd name="connsiteX54" fmla="*/ 815470 w 1234225"/>
              <a:gd name="connsiteY54" fmla="*/ 1504596 h 2667020"/>
              <a:gd name="connsiteX55" fmla="*/ 870570 w 1234225"/>
              <a:gd name="connsiteY55" fmla="*/ 1547077 h 2667020"/>
              <a:gd name="connsiteX56" fmla="*/ 899956 w 1234225"/>
              <a:gd name="connsiteY56" fmla="*/ 1562524 h 2667020"/>
              <a:gd name="connsiteX57" fmla="*/ 951382 w 1234225"/>
              <a:gd name="connsiteY57" fmla="*/ 1647486 h 2667020"/>
              <a:gd name="connsiteX58" fmla="*/ 988115 w 1234225"/>
              <a:gd name="connsiteY58" fmla="*/ 1720861 h 2667020"/>
              <a:gd name="connsiteX59" fmla="*/ 1024848 w 1234225"/>
              <a:gd name="connsiteY59" fmla="*/ 1759480 h 2667020"/>
              <a:gd name="connsiteX60" fmla="*/ 1079947 w 1234225"/>
              <a:gd name="connsiteY60" fmla="*/ 1774927 h 2667020"/>
              <a:gd name="connsiteX61" fmla="*/ 1120353 w 1234225"/>
              <a:gd name="connsiteY61" fmla="*/ 1852165 h 2667020"/>
              <a:gd name="connsiteX62" fmla="*/ 1160759 w 1234225"/>
              <a:gd name="connsiteY62" fmla="*/ 1871474 h 2667020"/>
              <a:gd name="connsiteX63" fmla="*/ 1234225 w 1234225"/>
              <a:gd name="connsiteY63" fmla="*/ 2091601 h 2667020"/>
              <a:gd name="connsiteX64" fmla="*/ 1153413 w 1234225"/>
              <a:gd name="connsiteY64" fmla="*/ 1902369 h 2667020"/>
              <a:gd name="connsiteX65" fmla="*/ 1113007 w 1234225"/>
              <a:gd name="connsiteY65" fmla="*/ 1879198 h 2667020"/>
              <a:gd name="connsiteX66" fmla="*/ 1149740 w 1234225"/>
              <a:gd name="connsiteY66" fmla="*/ 1944850 h 2667020"/>
              <a:gd name="connsiteX67" fmla="*/ 1149740 w 1234225"/>
              <a:gd name="connsiteY67" fmla="*/ 2029811 h 2667020"/>
              <a:gd name="connsiteX68" fmla="*/ 1171779 w 1234225"/>
              <a:gd name="connsiteY68" fmla="*/ 2064568 h 2667020"/>
              <a:gd name="connsiteX69" fmla="*/ 1182799 w 1234225"/>
              <a:gd name="connsiteY69" fmla="*/ 2149529 h 2667020"/>
              <a:gd name="connsiteX70" fmla="*/ 1219532 w 1234225"/>
              <a:gd name="connsiteY70" fmla="*/ 2222905 h 2667020"/>
              <a:gd name="connsiteX71" fmla="*/ 1215859 w 1234225"/>
              <a:gd name="connsiteY71" fmla="*/ 2408275 h 2667020"/>
              <a:gd name="connsiteX72" fmla="*/ 1201166 w 1234225"/>
              <a:gd name="connsiteY72" fmla="*/ 2246076 h 2667020"/>
              <a:gd name="connsiteX73" fmla="*/ 1120353 w 1234225"/>
              <a:gd name="connsiteY73" fmla="*/ 2114772 h 2667020"/>
              <a:gd name="connsiteX74" fmla="*/ 1098314 w 1234225"/>
              <a:gd name="connsiteY74" fmla="*/ 1964159 h 2667020"/>
              <a:gd name="connsiteX75" fmla="*/ 1028521 w 1234225"/>
              <a:gd name="connsiteY75" fmla="*/ 1813546 h 2667020"/>
              <a:gd name="connsiteX76" fmla="*/ 925669 w 1234225"/>
              <a:gd name="connsiteY76" fmla="*/ 1771066 h 2667020"/>
              <a:gd name="connsiteX77" fmla="*/ 822817 w 1234225"/>
              <a:gd name="connsiteY77" fmla="*/ 1624314 h 2667020"/>
              <a:gd name="connsiteX78" fmla="*/ 822817 w 1234225"/>
              <a:gd name="connsiteY78" fmla="*/ 1682243 h 2667020"/>
              <a:gd name="connsiteX79" fmla="*/ 822817 w 1234225"/>
              <a:gd name="connsiteY79" fmla="*/ 1701552 h 2667020"/>
              <a:gd name="connsiteX80" fmla="*/ 815470 w 1234225"/>
              <a:gd name="connsiteY80" fmla="*/ 1744032 h 2667020"/>
              <a:gd name="connsiteX81" fmla="*/ 837510 w 1234225"/>
              <a:gd name="connsiteY81" fmla="*/ 1771066 h 2667020"/>
              <a:gd name="connsiteX82" fmla="*/ 877916 w 1234225"/>
              <a:gd name="connsiteY82" fmla="*/ 1809684 h 2667020"/>
              <a:gd name="connsiteX83" fmla="*/ 925669 w 1234225"/>
              <a:gd name="connsiteY83" fmla="*/ 1848303 h 2667020"/>
              <a:gd name="connsiteX84" fmla="*/ 925669 w 1234225"/>
              <a:gd name="connsiteY84" fmla="*/ 1894646 h 2667020"/>
              <a:gd name="connsiteX85" fmla="*/ 947709 w 1234225"/>
              <a:gd name="connsiteY85" fmla="*/ 1987331 h 2667020"/>
              <a:gd name="connsiteX86" fmla="*/ 925669 w 1234225"/>
              <a:gd name="connsiteY86" fmla="*/ 2168838 h 2667020"/>
              <a:gd name="connsiteX87" fmla="*/ 925669 w 1234225"/>
              <a:gd name="connsiteY87" fmla="*/ 1987331 h 2667020"/>
              <a:gd name="connsiteX88" fmla="*/ 892609 w 1234225"/>
              <a:gd name="connsiteY88" fmla="*/ 1848303 h 2667020"/>
              <a:gd name="connsiteX89" fmla="*/ 782411 w 1234225"/>
              <a:gd name="connsiteY89" fmla="*/ 1767204 h 2667020"/>
              <a:gd name="connsiteX90" fmla="*/ 793431 w 1234225"/>
              <a:gd name="connsiteY90" fmla="*/ 1666795 h 2667020"/>
              <a:gd name="connsiteX91" fmla="*/ 767717 w 1234225"/>
              <a:gd name="connsiteY91" fmla="*/ 1589558 h 2667020"/>
              <a:gd name="connsiteX92" fmla="*/ 734658 w 1234225"/>
              <a:gd name="connsiteY92" fmla="*/ 1670657 h 2667020"/>
              <a:gd name="connsiteX93" fmla="*/ 742004 w 1234225"/>
              <a:gd name="connsiteY93" fmla="*/ 1716999 h 2667020"/>
              <a:gd name="connsiteX94" fmla="*/ 727311 w 1234225"/>
              <a:gd name="connsiteY94" fmla="*/ 1763342 h 2667020"/>
              <a:gd name="connsiteX95" fmla="*/ 730985 w 1234225"/>
              <a:gd name="connsiteY95" fmla="*/ 1840579 h 2667020"/>
              <a:gd name="connsiteX96" fmla="*/ 738331 w 1234225"/>
              <a:gd name="connsiteY96" fmla="*/ 1859889 h 2667020"/>
              <a:gd name="connsiteX97" fmla="*/ 742004 w 1234225"/>
              <a:gd name="connsiteY97" fmla="*/ 1929402 h 2667020"/>
              <a:gd name="connsiteX98" fmla="*/ 760371 w 1234225"/>
              <a:gd name="connsiteY98" fmla="*/ 1929402 h 2667020"/>
              <a:gd name="connsiteX99" fmla="*/ 804450 w 1234225"/>
              <a:gd name="connsiteY99" fmla="*/ 2041397 h 2667020"/>
              <a:gd name="connsiteX100" fmla="*/ 819144 w 1234225"/>
              <a:gd name="connsiteY100" fmla="*/ 2060706 h 2667020"/>
              <a:gd name="connsiteX101" fmla="*/ 793431 w 1234225"/>
              <a:gd name="connsiteY101" fmla="*/ 2110910 h 2667020"/>
              <a:gd name="connsiteX102" fmla="*/ 859550 w 1234225"/>
              <a:gd name="connsiteY102" fmla="*/ 2168838 h 2667020"/>
              <a:gd name="connsiteX103" fmla="*/ 822817 w 1234225"/>
              <a:gd name="connsiteY103" fmla="*/ 2276971 h 2667020"/>
              <a:gd name="connsiteX104" fmla="*/ 870570 w 1234225"/>
              <a:gd name="connsiteY104" fmla="*/ 2354208 h 2667020"/>
              <a:gd name="connsiteX105" fmla="*/ 859550 w 1234225"/>
              <a:gd name="connsiteY105" fmla="*/ 2450755 h 2667020"/>
              <a:gd name="connsiteX106" fmla="*/ 841183 w 1234225"/>
              <a:gd name="connsiteY106" fmla="*/ 2346485 h 2667020"/>
              <a:gd name="connsiteX107" fmla="*/ 793431 w 1234225"/>
              <a:gd name="connsiteY107" fmla="*/ 2288557 h 2667020"/>
              <a:gd name="connsiteX108" fmla="*/ 833837 w 1234225"/>
              <a:gd name="connsiteY108" fmla="*/ 2176562 h 2667020"/>
              <a:gd name="connsiteX109" fmla="*/ 764044 w 1234225"/>
              <a:gd name="connsiteY109" fmla="*/ 2110910 h 2667020"/>
              <a:gd name="connsiteX110" fmla="*/ 782411 w 1234225"/>
              <a:gd name="connsiteY110" fmla="*/ 2029811 h 2667020"/>
              <a:gd name="connsiteX111" fmla="*/ 738331 w 1234225"/>
              <a:gd name="connsiteY111" fmla="*/ 1948712 h 2667020"/>
              <a:gd name="connsiteX112" fmla="*/ 727311 w 1234225"/>
              <a:gd name="connsiteY112" fmla="*/ 1964159 h 2667020"/>
              <a:gd name="connsiteX113" fmla="*/ 686905 w 1234225"/>
              <a:gd name="connsiteY113" fmla="*/ 1975745 h 2667020"/>
              <a:gd name="connsiteX114" fmla="*/ 639152 w 1234225"/>
              <a:gd name="connsiteY114" fmla="*/ 2014364 h 2667020"/>
              <a:gd name="connsiteX115" fmla="*/ 591400 w 1234225"/>
              <a:gd name="connsiteY115" fmla="*/ 2022087 h 2667020"/>
              <a:gd name="connsiteX116" fmla="*/ 539974 w 1234225"/>
              <a:gd name="connsiteY116" fmla="*/ 2203595 h 2667020"/>
              <a:gd name="connsiteX117" fmla="*/ 437121 w 1234225"/>
              <a:gd name="connsiteY117" fmla="*/ 2311728 h 2667020"/>
              <a:gd name="connsiteX118" fmla="*/ 514261 w 1234225"/>
              <a:gd name="connsiteY118" fmla="*/ 2207457 h 2667020"/>
              <a:gd name="connsiteX119" fmla="*/ 554667 w 1234225"/>
              <a:gd name="connsiteY119" fmla="*/ 2087739 h 2667020"/>
              <a:gd name="connsiteX120" fmla="*/ 584053 w 1234225"/>
              <a:gd name="connsiteY120" fmla="*/ 1987331 h 2667020"/>
              <a:gd name="connsiteX121" fmla="*/ 657519 w 1234225"/>
              <a:gd name="connsiteY121" fmla="*/ 1987331 h 2667020"/>
              <a:gd name="connsiteX122" fmla="*/ 712618 w 1234225"/>
              <a:gd name="connsiteY122" fmla="*/ 1940988 h 2667020"/>
              <a:gd name="connsiteX123" fmla="*/ 708945 w 1234225"/>
              <a:gd name="connsiteY123" fmla="*/ 1840579 h 2667020"/>
              <a:gd name="connsiteX124" fmla="*/ 697925 w 1234225"/>
              <a:gd name="connsiteY124" fmla="*/ 1693828 h 2667020"/>
              <a:gd name="connsiteX125" fmla="*/ 719965 w 1234225"/>
              <a:gd name="connsiteY125" fmla="*/ 1589558 h 2667020"/>
              <a:gd name="connsiteX126" fmla="*/ 675885 w 1234225"/>
              <a:gd name="connsiteY126" fmla="*/ 1628176 h 2667020"/>
              <a:gd name="connsiteX127" fmla="*/ 620786 w 1234225"/>
              <a:gd name="connsiteY127" fmla="*/ 1651348 h 2667020"/>
              <a:gd name="connsiteX128" fmla="*/ 653846 w 1234225"/>
              <a:gd name="connsiteY128" fmla="*/ 1705414 h 2667020"/>
              <a:gd name="connsiteX129" fmla="*/ 620786 w 1234225"/>
              <a:gd name="connsiteY129" fmla="*/ 1736309 h 2667020"/>
              <a:gd name="connsiteX130" fmla="*/ 532627 w 1234225"/>
              <a:gd name="connsiteY130" fmla="*/ 1848303 h 2667020"/>
              <a:gd name="connsiteX131" fmla="*/ 473854 w 1234225"/>
              <a:gd name="connsiteY131" fmla="*/ 1886922 h 2667020"/>
              <a:gd name="connsiteX132" fmla="*/ 400389 w 1234225"/>
              <a:gd name="connsiteY132" fmla="*/ 1883060 h 2667020"/>
              <a:gd name="connsiteX133" fmla="*/ 389369 w 1234225"/>
              <a:gd name="connsiteY133" fmla="*/ 1968021 h 2667020"/>
              <a:gd name="connsiteX134" fmla="*/ 400389 w 1234225"/>
              <a:gd name="connsiteY134" fmla="*/ 2022087 h 2667020"/>
              <a:gd name="connsiteX135" fmla="*/ 356309 w 1234225"/>
              <a:gd name="connsiteY135" fmla="*/ 2064568 h 2667020"/>
              <a:gd name="connsiteX136" fmla="*/ 345289 w 1234225"/>
              <a:gd name="connsiteY136" fmla="*/ 2110910 h 2667020"/>
              <a:gd name="connsiteX137" fmla="*/ 363656 w 1234225"/>
              <a:gd name="connsiteY137" fmla="*/ 2137943 h 2667020"/>
              <a:gd name="connsiteX138" fmla="*/ 341616 w 1234225"/>
              <a:gd name="connsiteY138" fmla="*/ 2192010 h 2667020"/>
              <a:gd name="connsiteX139" fmla="*/ 341616 w 1234225"/>
              <a:gd name="connsiteY139" fmla="*/ 2238352 h 2667020"/>
              <a:gd name="connsiteX140" fmla="*/ 352636 w 1234225"/>
              <a:gd name="connsiteY140" fmla="*/ 2261523 h 2667020"/>
              <a:gd name="connsiteX141" fmla="*/ 352636 w 1234225"/>
              <a:gd name="connsiteY141" fmla="*/ 2276971 h 2667020"/>
              <a:gd name="connsiteX142" fmla="*/ 356309 w 1234225"/>
              <a:gd name="connsiteY142" fmla="*/ 2334899 h 2667020"/>
              <a:gd name="connsiteX143" fmla="*/ 363656 w 1234225"/>
              <a:gd name="connsiteY143" fmla="*/ 2369656 h 2667020"/>
              <a:gd name="connsiteX144" fmla="*/ 348963 w 1234225"/>
              <a:gd name="connsiteY144" fmla="*/ 2396689 h 2667020"/>
              <a:gd name="connsiteX145" fmla="*/ 371002 w 1234225"/>
              <a:gd name="connsiteY145" fmla="*/ 2473926 h 2667020"/>
              <a:gd name="connsiteX146" fmla="*/ 279170 w 1234225"/>
              <a:gd name="connsiteY146" fmla="*/ 2667020 h 2667020"/>
              <a:gd name="connsiteX147" fmla="*/ 348963 w 1234225"/>
              <a:gd name="connsiteY147" fmla="*/ 2481650 h 2667020"/>
              <a:gd name="connsiteX148" fmla="*/ 330596 w 1234225"/>
              <a:gd name="connsiteY148" fmla="*/ 2427584 h 2667020"/>
              <a:gd name="connsiteX149" fmla="*/ 323250 w 1234225"/>
              <a:gd name="connsiteY149" fmla="*/ 2315590 h 2667020"/>
              <a:gd name="connsiteX150" fmla="*/ 334269 w 1234225"/>
              <a:gd name="connsiteY150" fmla="*/ 2134082 h 2667020"/>
              <a:gd name="connsiteX151" fmla="*/ 337943 w 1234225"/>
              <a:gd name="connsiteY151" fmla="*/ 2072292 h 2667020"/>
              <a:gd name="connsiteX152" fmla="*/ 371002 w 1234225"/>
              <a:gd name="connsiteY152" fmla="*/ 2014364 h 2667020"/>
              <a:gd name="connsiteX153" fmla="*/ 348963 w 1234225"/>
              <a:gd name="connsiteY153" fmla="*/ 1960297 h 2667020"/>
              <a:gd name="connsiteX154" fmla="*/ 400389 w 1234225"/>
              <a:gd name="connsiteY154" fmla="*/ 1848303 h 2667020"/>
              <a:gd name="connsiteX155" fmla="*/ 455488 w 1234225"/>
              <a:gd name="connsiteY155" fmla="*/ 1867612 h 2667020"/>
              <a:gd name="connsiteX156" fmla="*/ 484874 w 1234225"/>
              <a:gd name="connsiteY156" fmla="*/ 1848303 h 2667020"/>
              <a:gd name="connsiteX157" fmla="*/ 617113 w 1234225"/>
              <a:gd name="connsiteY157" fmla="*/ 1705414 h 2667020"/>
              <a:gd name="connsiteX158" fmla="*/ 576706 w 1234225"/>
              <a:gd name="connsiteY158" fmla="*/ 1635900 h 2667020"/>
              <a:gd name="connsiteX159" fmla="*/ 606093 w 1234225"/>
              <a:gd name="connsiteY159" fmla="*/ 1624314 h 2667020"/>
              <a:gd name="connsiteX160" fmla="*/ 708945 w 1234225"/>
              <a:gd name="connsiteY160" fmla="*/ 1570248 h 2667020"/>
              <a:gd name="connsiteX161" fmla="*/ 708945 w 1234225"/>
              <a:gd name="connsiteY161" fmla="*/ 1543215 h 2667020"/>
              <a:gd name="connsiteX162" fmla="*/ 708945 w 1234225"/>
              <a:gd name="connsiteY162" fmla="*/ 1454392 h 2667020"/>
              <a:gd name="connsiteX163" fmla="*/ 686905 w 1234225"/>
              <a:gd name="connsiteY163" fmla="*/ 1400326 h 2667020"/>
              <a:gd name="connsiteX164" fmla="*/ 661192 w 1234225"/>
              <a:gd name="connsiteY164" fmla="*/ 1438945 h 2667020"/>
              <a:gd name="connsiteX165" fmla="*/ 562013 w 1234225"/>
              <a:gd name="connsiteY165" fmla="*/ 1462116 h 2667020"/>
              <a:gd name="connsiteX166" fmla="*/ 562013 w 1234225"/>
              <a:gd name="connsiteY166" fmla="*/ 1500734 h 2667020"/>
              <a:gd name="connsiteX167" fmla="*/ 547320 w 1234225"/>
              <a:gd name="connsiteY167" fmla="*/ 1531629 h 2667020"/>
              <a:gd name="connsiteX168" fmla="*/ 547320 w 1234225"/>
              <a:gd name="connsiteY168" fmla="*/ 1504596 h 2667020"/>
              <a:gd name="connsiteX169" fmla="*/ 547320 w 1234225"/>
              <a:gd name="connsiteY169" fmla="*/ 1454392 h 2667020"/>
              <a:gd name="connsiteX170" fmla="*/ 668539 w 1234225"/>
              <a:gd name="connsiteY170" fmla="*/ 1400326 h 2667020"/>
              <a:gd name="connsiteX171" fmla="*/ 587726 w 1234225"/>
              <a:gd name="connsiteY171" fmla="*/ 1261298 h 2667020"/>
              <a:gd name="connsiteX172" fmla="*/ 620786 w 1234225"/>
              <a:gd name="connsiteY172" fmla="*/ 1153166 h 2667020"/>
              <a:gd name="connsiteX173" fmla="*/ 613439 w 1234225"/>
              <a:gd name="connsiteY173" fmla="*/ 1095238 h 2667020"/>
              <a:gd name="connsiteX174" fmla="*/ 576706 w 1234225"/>
              <a:gd name="connsiteY174" fmla="*/ 1083652 h 2667020"/>
              <a:gd name="connsiteX175" fmla="*/ 554667 w 1234225"/>
              <a:gd name="connsiteY175" fmla="*/ 1021862 h 2667020"/>
              <a:gd name="connsiteX176" fmla="*/ 543647 w 1234225"/>
              <a:gd name="connsiteY176" fmla="*/ 979382 h 2667020"/>
              <a:gd name="connsiteX177" fmla="*/ 506914 w 1234225"/>
              <a:gd name="connsiteY177" fmla="*/ 909868 h 2667020"/>
              <a:gd name="connsiteX178" fmla="*/ 543647 w 1234225"/>
              <a:gd name="connsiteY178" fmla="*/ 805597 h 2667020"/>
              <a:gd name="connsiteX179" fmla="*/ 448141 w 1234225"/>
              <a:gd name="connsiteY179" fmla="*/ 658846 h 2667020"/>
              <a:gd name="connsiteX180" fmla="*/ 448141 w 1234225"/>
              <a:gd name="connsiteY180" fmla="*/ 597056 h 2667020"/>
              <a:gd name="connsiteX181" fmla="*/ 448141 w 1234225"/>
              <a:gd name="connsiteY181" fmla="*/ 550714 h 2667020"/>
              <a:gd name="connsiteX182" fmla="*/ 422428 w 1234225"/>
              <a:gd name="connsiteY182" fmla="*/ 531404 h 2667020"/>
              <a:gd name="connsiteX183" fmla="*/ 337943 w 1234225"/>
              <a:gd name="connsiteY183" fmla="*/ 427134 h 2667020"/>
              <a:gd name="connsiteX184" fmla="*/ 286517 w 1234225"/>
              <a:gd name="connsiteY184" fmla="*/ 438719 h 2667020"/>
              <a:gd name="connsiteX185" fmla="*/ 271824 w 1234225"/>
              <a:gd name="connsiteY185" fmla="*/ 477338 h 2667020"/>
              <a:gd name="connsiteX186" fmla="*/ 238764 w 1234225"/>
              <a:gd name="connsiteY186" fmla="*/ 539128 h 2667020"/>
              <a:gd name="connsiteX187" fmla="*/ 99179 w 1234225"/>
              <a:gd name="connsiteY187" fmla="*/ 631813 h 2667020"/>
              <a:gd name="connsiteX188" fmla="*/ 246110 w 1234225"/>
              <a:gd name="connsiteY188" fmla="*/ 500509 h 2667020"/>
              <a:gd name="connsiteX189" fmla="*/ 268150 w 1234225"/>
              <a:gd name="connsiteY189" fmla="*/ 438719 h 2667020"/>
              <a:gd name="connsiteX190" fmla="*/ 312230 w 1234225"/>
              <a:gd name="connsiteY190" fmla="*/ 407824 h 2667020"/>
              <a:gd name="connsiteX191" fmla="*/ 319576 w 1234225"/>
              <a:gd name="connsiteY191" fmla="*/ 373067 h 2667020"/>
              <a:gd name="connsiteX192" fmla="*/ 286517 w 1234225"/>
              <a:gd name="connsiteY192" fmla="*/ 357620 h 2667020"/>
              <a:gd name="connsiteX193" fmla="*/ 224071 w 1234225"/>
              <a:gd name="connsiteY193" fmla="*/ 284244 h 2667020"/>
              <a:gd name="connsiteX194" fmla="*/ 191011 w 1234225"/>
              <a:gd name="connsiteY194" fmla="*/ 299692 h 2667020"/>
              <a:gd name="connsiteX195" fmla="*/ 0 w 1234225"/>
              <a:gd name="connsiteY195" fmla="*/ 442581 h 2667020"/>
              <a:gd name="connsiteX196" fmla="*/ 154278 w 1234225"/>
              <a:gd name="connsiteY196" fmla="*/ 315139 h 2667020"/>
              <a:gd name="connsiteX197" fmla="*/ 187338 w 1234225"/>
              <a:gd name="connsiteY197" fmla="*/ 268797 h 2667020"/>
              <a:gd name="connsiteX198" fmla="*/ 260804 w 1234225"/>
              <a:gd name="connsiteY198" fmla="*/ 222454 h 2667020"/>
              <a:gd name="connsiteX199" fmla="*/ 297537 w 1234225"/>
              <a:gd name="connsiteY199" fmla="*/ 168388 h 2667020"/>
              <a:gd name="connsiteX200" fmla="*/ 282843 w 1234225"/>
              <a:gd name="connsiteY200" fmla="*/ 75703 h 2667020"/>
              <a:gd name="connsiteX201" fmla="*/ 332935 w 1234225"/>
              <a:gd name="connsiteY201" fmla="*/ 0 h 2667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</a:cxnLst>
            <a:rect l="l" t="t" r="r" b="b"/>
            <a:pathLst>
              <a:path w="1234225" h="2667020">
                <a:moveTo>
                  <a:pt x="332935" y="0"/>
                </a:moveTo>
                <a:lnTo>
                  <a:pt x="432304" y="0"/>
                </a:lnTo>
                <a:lnTo>
                  <a:pt x="341616" y="98874"/>
                </a:lnTo>
                <a:lnTo>
                  <a:pt x="374676" y="168388"/>
                </a:lnTo>
                <a:lnTo>
                  <a:pt x="323250" y="210869"/>
                </a:lnTo>
                <a:lnTo>
                  <a:pt x="326923" y="234040"/>
                </a:lnTo>
                <a:lnTo>
                  <a:pt x="279170" y="284244"/>
                </a:lnTo>
                <a:lnTo>
                  <a:pt x="385695" y="353758"/>
                </a:lnTo>
                <a:lnTo>
                  <a:pt x="429775" y="392377"/>
                </a:lnTo>
                <a:lnTo>
                  <a:pt x="477528" y="512095"/>
                </a:lnTo>
                <a:lnTo>
                  <a:pt x="558340" y="558437"/>
                </a:lnTo>
                <a:lnTo>
                  <a:pt x="554667" y="624089"/>
                </a:lnTo>
                <a:lnTo>
                  <a:pt x="679559" y="685879"/>
                </a:lnTo>
                <a:lnTo>
                  <a:pt x="694252" y="739945"/>
                </a:lnTo>
                <a:lnTo>
                  <a:pt x="730985" y="805597"/>
                </a:lnTo>
                <a:lnTo>
                  <a:pt x="771391" y="855802"/>
                </a:lnTo>
                <a:lnTo>
                  <a:pt x="782411" y="855802"/>
                </a:lnTo>
                <a:lnTo>
                  <a:pt x="815470" y="890559"/>
                </a:lnTo>
                <a:lnTo>
                  <a:pt x="830163" y="952349"/>
                </a:lnTo>
                <a:lnTo>
                  <a:pt x="896283" y="956210"/>
                </a:lnTo>
                <a:lnTo>
                  <a:pt x="940362" y="963934"/>
                </a:lnTo>
                <a:lnTo>
                  <a:pt x="977095" y="1021862"/>
                </a:lnTo>
                <a:lnTo>
                  <a:pt x="1002808" y="1029586"/>
                </a:lnTo>
                <a:lnTo>
                  <a:pt x="1024848" y="1091376"/>
                </a:lnTo>
                <a:lnTo>
                  <a:pt x="1146066" y="1172475"/>
                </a:lnTo>
                <a:lnTo>
                  <a:pt x="1109333" y="1350121"/>
                </a:lnTo>
                <a:lnTo>
                  <a:pt x="1124027" y="1180199"/>
                </a:lnTo>
                <a:lnTo>
                  <a:pt x="1010155" y="1102962"/>
                </a:lnTo>
                <a:lnTo>
                  <a:pt x="918322" y="983244"/>
                </a:lnTo>
                <a:lnTo>
                  <a:pt x="833837" y="967796"/>
                </a:lnTo>
                <a:lnTo>
                  <a:pt x="778737" y="878973"/>
                </a:lnTo>
                <a:lnTo>
                  <a:pt x="756698" y="882835"/>
                </a:lnTo>
                <a:lnTo>
                  <a:pt x="742004" y="929177"/>
                </a:lnTo>
                <a:lnTo>
                  <a:pt x="742004" y="1068205"/>
                </a:lnTo>
                <a:lnTo>
                  <a:pt x="730985" y="952349"/>
                </a:lnTo>
                <a:lnTo>
                  <a:pt x="716291" y="913730"/>
                </a:lnTo>
                <a:lnTo>
                  <a:pt x="723638" y="882835"/>
                </a:lnTo>
                <a:lnTo>
                  <a:pt x="727311" y="844216"/>
                </a:lnTo>
                <a:lnTo>
                  <a:pt x="668539" y="794012"/>
                </a:lnTo>
                <a:lnTo>
                  <a:pt x="639152" y="693603"/>
                </a:lnTo>
                <a:lnTo>
                  <a:pt x="499567" y="627951"/>
                </a:lnTo>
                <a:lnTo>
                  <a:pt x="495894" y="670432"/>
                </a:lnTo>
                <a:lnTo>
                  <a:pt x="598746" y="794012"/>
                </a:lnTo>
                <a:lnTo>
                  <a:pt x="609766" y="851940"/>
                </a:lnTo>
                <a:lnTo>
                  <a:pt x="584053" y="882835"/>
                </a:lnTo>
                <a:lnTo>
                  <a:pt x="591400" y="979382"/>
                </a:lnTo>
                <a:lnTo>
                  <a:pt x="631806" y="1029586"/>
                </a:lnTo>
                <a:lnTo>
                  <a:pt x="679559" y="1052757"/>
                </a:lnTo>
                <a:lnTo>
                  <a:pt x="694252" y="1129995"/>
                </a:lnTo>
                <a:lnTo>
                  <a:pt x="701598" y="1180199"/>
                </a:lnTo>
                <a:lnTo>
                  <a:pt x="749351" y="1203370"/>
                </a:lnTo>
                <a:lnTo>
                  <a:pt x="712618" y="1299917"/>
                </a:lnTo>
                <a:lnTo>
                  <a:pt x="782411" y="1361707"/>
                </a:lnTo>
                <a:lnTo>
                  <a:pt x="782411" y="1473701"/>
                </a:lnTo>
                <a:lnTo>
                  <a:pt x="815470" y="1504596"/>
                </a:lnTo>
                <a:lnTo>
                  <a:pt x="870570" y="1547077"/>
                </a:lnTo>
                <a:lnTo>
                  <a:pt x="899956" y="1562524"/>
                </a:lnTo>
                <a:lnTo>
                  <a:pt x="951382" y="1647486"/>
                </a:lnTo>
                <a:lnTo>
                  <a:pt x="988115" y="1720861"/>
                </a:lnTo>
                <a:lnTo>
                  <a:pt x="1024848" y="1759480"/>
                </a:lnTo>
                <a:lnTo>
                  <a:pt x="1079947" y="1774927"/>
                </a:lnTo>
                <a:lnTo>
                  <a:pt x="1120353" y="1852165"/>
                </a:lnTo>
                <a:lnTo>
                  <a:pt x="1160759" y="1871474"/>
                </a:lnTo>
                <a:lnTo>
                  <a:pt x="1234225" y="2091601"/>
                </a:lnTo>
                <a:lnTo>
                  <a:pt x="1153413" y="1902369"/>
                </a:lnTo>
                <a:lnTo>
                  <a:pt x="1113007" y="1879198"/>
                </a:lnTo>
                <a:lnTo>
                  <a:pt x="1149740" y="1944850"/>
                </a:lnTo>
                <a:lnTo>
                  <a:pt x="1149740" y="2029811"/>
                </a:lnTo>
                <a:lnTo>
                  <a:pt x="1171779" y="2064568"/>
                </a:lnTo>
                <a:lnTo>
                  <a:pt x="1182799" y="2149529"/>
                </a:lnTo>
                <a:lnTo>
                  <a:pt x="1219532" y="2222905"/>
                </a:lnTo>
                <a:lnTo>
                  <a:pt x="1215859" y="2408275"/>
                </a:lnTo>
                <a:lnTo>
                  <a:pt x="1201166" y="2246076"/>
                </a:lnTo>
                <a:lnTo>
                  <a:pt x="1120353" y="2114772"/>
                </a:lnTo>
                <a:lnTo>
                  <a:pt x="1098314" y="1964159"/>
                </a:lnTo>
                <a:lnTo>
                  <a:pt x="1028521" y="1813546"/>
                </a:lnTo>
                <a:lnTo>
                  <a:pt x="925669" y="1771066"/>
                </a:lnTo>
                <a:lnTo>
                  <a:pt x="822817" y="1624314"/>
                </a:lnTo>
                <a:lnTo>
                  <a:pt x="822817" y="1682243"/>
                </a:lnTo>
                <a:lnTo>
                  <a:pt x="822817" y="1701552"/>
                </a:lnTo>
                <a:lnTo>
                  <a:pt x="815470" y="1744032"/>
                </a:lnTo>
                <a:lnTo>
                  <a:pt x="837510" y="1771066"/>
                </a:lnTo>
                <a:lnTo>
                  <a:pt x="877916" y="1809684"/>
                </a:lnTo>
                <a:lnTo>
                  <a:pt x="925669" y="1848303"/>
                </a:lnTo>
                <a:lnTo>
                  <a:pt x="925669" y="1894646"/>
                </a:lnTo>
                <a:lnTo>
                  <a:pt x="947709" y="1987331"/>
                </a:lnTo>
                <a:lnTo>
                  <a:pt x="925669" y="2168838"/>
                </a:lnTo>
                <a:lnTo>
                  <a:pt x="925669" y="1987331"/>
                </a:lnTo>
                <a:lnTo>
                  <a:pt x="892609" y="1848303"/>
                </a:lnTo>
                <a:lnTo>
                  <a:pt x="782411" y="1767204"/>
                </a:lnTo>
                <a:lnTo>
                  <a:pt x="793431" y="1666795"/>
                </a:lnTo>
                <a:lnTo>
                  <a:pt x="767717" y="1589558"/>
                </a:lnTo>
                <a:lnTo>
                  <a:pt x="734658" y="1670657"/>
                </a:lnTo>
                <a:lnTo>
                  <a:pt x="742004" y="1716999"/>
                </a:lnTo>
                <a:lnTo>
                  <a:pt x="727311" y="1763342"/>
                </a:lnTo>
                <a:lnTo>
                  <a:pt x="730985" y="1840579"/>
                </a:lnTo>
                <a:lnTo>
                  <a:pt x="738331" y="1859889"/>
                </a:lnTo>
                <a:lnTo>
                  <a:pt x="742004" y="1929402"/>
                </a:lnTo>
                <a:lnTo>
                  <a:pt x="760371" y="1929402"/>
                </a:lnTo>
                <a:lnTo>
                  <a:pt x="804450" y="2041397"/>
                </a:lnTo>
                <a:lnTo>
                  <a:pt x="819144" y="2060706"/>
                </a:lnTo>
                <a:lnTo>
                  <a:pt x="793431" y="2110910"/>
                </a:lnTo>
                <a:lnTo>
                  <a:pt x="859550" y="2168838"/>
                </a:lnTo>
                <a:lnTo>
                  <a:pt x="822817" y="2276971"/>
                </a:lnTo>
                <a:lnTo>
                  <a:pt x="870570" y="2354208"/>
                </a:lnTo>
                <a:lnTo>
                  <a:pt x="859550" y="2450755"/>
                </a:lnTo>
                <a:lnTo>
                  <a:pt x="841183" y="2346485"/>
                </a:lnTo>
                <a:lnTo>
                  <a:pt x="793431" y="2288557"/>
                </a:lnTo>
                <a:lnTo>
                  <a:pt x="833837" y="2176562"/>
                </a:lnTo>
                <a:lnTo>
                  <a:pt x="764044" y="2110910"/>
                </a:lnTo>
                <a:lnTo>
                  <a:pt x="782411" y="2029811"/>
                </a:lnTo>
                <a:lnTo>
                  <a:pt x="738331" y="1948712"/>
                </a:lnTo>
                <a:lnTo>
                  <a:pt x="727311" y="1964159"/>
                </a:lnTo>
                <a:lnTo>
                  <a:pt x="686905" y="1975745"/>
                </a:lnTo>
                <a:lnTo>
                  <a:pt x="639152" y="2014364"/>
                </a:lnTo>
                <a:lnTo>
                  <a:pt x="591400" y="2022087"/>
                </a:lnTo>
                <a:lnTo>
                  <a:pt x="539974" y="2203595"/>
                </a:lnTo>
                <a:lnTo>
                  <a:pt x="437121" y="2311728"/>
                </a:lnTo>
                <a:lnTo>
                  <a:pt x="514261" y="2207457"/>
                </a:lnTo>
                <a:lnTo>
                  <a:pt x="554667" y="2087739"/>
                </a:lnTo>
                <a:lnTo>
                  <a:pt x="584053" y="1987331"/>
                </a:lnTo>
                <a:lnTo>
                  <a:pt x="657519" y="1987331"/>
                </a:lnTo>
                <a:lnTo>
                  <a:pt x="712618" y="1940988"/>
                </a:lnTo>
                <a:lnTo>
                  <a:pt x="708945" y="1840579"/>
                </a:lnTo>
                <a:lnTo>
                  <a:pt x="697925" y="1693828"/>
                </a:lnTo>
                <a:lnTo>
                  <a:pt x="719965" y="1589558"/>
                </a:lnTo>
                <a:lnTo>
                  <a:pt x="675885" y="1628176"/>
                </a:lnTo>
                <a:lnTo>
                  <a:pt x="620786" y="1651348"/>
                </a:lnTo>
                <a:lnTo>
                  <a:pt x="653846" y="1705414"/>
                </a:lnTo>
                <a:lnTo>
                  <a:pt x="620786" y="1736309"/>
                </a:lnTo>
                <a:lnTo>
                  <a:pt x="532627" y="1848303"/>
                </a:lnTo>
                <a:lnTo>
                  <a:pt x="473854" y="1886922"/>
                </a:lnTo>
                <a:lnTo>
                  <a:pt x="400389" y="1883060"/>
                </a:lnTo>
                <a:lnTo>
                  <a:pt x="389369" y="1968021"/>
                </a:lnTo>
                <a:lnTo>
                  <a:pt x="400389" y="2022087"/>
                </a:lnTo>
                <a:lnTo>
                  <a:pt x="356309" y="2064568"/>
                </a:lnTo>
                <a:lnTo>
                  <a:pt x="345289" y="2110910"/>
                </a:lnTo>
                <a:lnTo>
                  <a:pt x="363656" y="2137943"/>
                </a:lnTo>
                <a:lnTo>
                  <a:pt x="341616" y="2192010"/>
                </a:lnTo>
                <a:lnTo>
                  <a:pt x="341616" y="2238352"/>
                </a:lnTo>
                <a:lnTo>
                  <a:pt x="352636" y="2261523"/>
                </a:lnTo>
                <a:lnTo>
                  <a:pt x="352636" y="2276971"/>
                </a:lnTo>
                <a:lnTo>
                  <a:pt x="356309" y="2334899"/>
                </a:lnTo>
                <a:lnTo>
                  <a:pt x="363656" y="2369656"/>
                </a:lnTo>
                <a:lnTo>
                  <a:pt x="348963" y="2396689"/>
                </a:lnTo>
                <a:lnTo>
                  <a:pt x="371002" y="2473926"/>
                </a:lnTo>
                <a:lnTo>
                  <a:pt x="279170" y="2667020"/>
                </a:lnTo>
                <a:lnTo>
                  <a:pt x="348963" y="2481650"/>
                </a:lnTo>
                <a:lnTo>
                  <a:pt x="330596" y="2427584"/>
                </a:lnTo>
                <a:lnTo>
                  <a:pt x="323250" y="2315590"/>
                </a:lnTo>
                <a:lnTo>
                  <a:pt x="334269" y="2134082"/>
                </a:lnTo>
                <a:lnTo>
                  <a:pt x="337943" y="2072292"/>
                </a:lnTo>
                <a:lnTo>
                  <a:pt x="371002" y="2014364"/>
                </a:lnTo>
                <a:lnTo>
                  <a:pt x="348963" y="1960297"/>
                </a:lnTo>
                <a:lnTo>
                  <a:pt x="400389" y="1848303"/>
                </a:lnTo>
                <a:lnTo>
                  <a:pt x="455488" y="1867612"/>
                </a:lnTo>
                <a:lnTo>
                  <a:pt x="484874" y="1848303"/>
                </a:lnTo>
                <a:lnTo>
                  <a:pt x="617113" y="1705414"/>
                </a:lnTo>
                <a:lnTo>
                  <a:pt x="576706" y="1635900"/>
                </a:lnTo>
                <a:lnTo>
                  <a:pt x="606093" y="1624314"/>
                </a:lnTo>
                <a:lnTo>
                  <a:pt x="708945" y="1570248"/>
                </a:lnTo>
                <a:lnTo>
                  <a:pt x="708945" y="1543215"/>
                </a:lnTo>
                <a:lnTo>
                  <a:pt x="708945" y="1454392"/>
                </a:lnTo>
                <a:lnTo>
                  <a:pt x="686905" y="1400326"/>
                </a:lnTo>
                <a:lnTo>
                  <a:pt x="661192" y="1438945"/>
                </a:lnTo>
                <a:lnTo>
                  <a:pt x="562013" y="1462116"/>
                </a:lnTo>
                <a:lnTo>
                  <a:pt x="562013" y="1500734"/>
                </a:lnTo>
                <a:lnTo>
                  <a:pt x="547320" y="1531629"/>
                </a:lnTo>
                <a:lnTo>
                  <a:pt x="547320" y="1504596"/>
                </a:lnTo>
                <a:lnTo>
                  <a:pt x="547320" y="1454392"/>
                </a:lnTo>
                <a:lnTo>
                  <a:pt x="668539" y="1400326"/>
                </a:lnTo>
                <a:lnTo>
                  <a:pt x="587726" y="1261298"/>
                </a:lnTo>
                <a:lnTo>
                  <a:pt x="620786" y="1153166"/>
                </a:lnTo>
                <a:lnTo>
                  <a:pt x="613439" y="1095238"/>
                </a:lnTo>
                <a:lnTo>
                  <a:pt x="576706" y="1083652"/>
                </a:lnTo>
                <a:lnTo>
                  <a:pt x="554667" y="1021862"/>
                </a:lnTo>
                <a:lnTo>
                  <a:pt x="543647" y="979382"/>
                </a:lnTo>
                <a:lnTo>
                  <a:pt x="506914" y="909868"/>
                </a:lnTo>
                <a:lnTo>
                  <a:pt x="543647" y="805597"/>
                </a:lnTo>
                <a:lnTo>
                  <a:pt x="448141" y="658846"/>
                </a:lnTo>
                <a:lnTo>
                  <a:pt x="448141" y="597056"/>
                </a:lnTo>
                <a:lnTo>
                  <a:pt x="448141" y="550714"/>
                </a:lnTo>
                <a:lnTo>
                  <a:pt x="422428" y="531404"/>
                </a:lnTo>
                <a:lnTo>
                  <a:pt x="337943" y="427134"/>
                </a:lnTo>
                <a:lnTo>
                  <a:pt x="286517" y="438719"/>
                </a:lnTo>
                <a:lnTo>
                  <a:pt x="271824" y="477338"/>
                </a:lnTo>
                <a:lnTo>
                  <a:pt x="238764" y="539128"/>
                </a:lnTo>
                <a:lnTo>
                  <a:pt x="99179" y="631813"/>
                </a:lnTo>
                <a:lnTo>
                  <a:pt x="246110" y="500509"/>
                </a:lnTo>
                <a:lnTo>
                  <a:pt x="268150" y="438719"/>
                </a:lnTo>
                <a:lnTo>
                  <a:pt x="312230" y="407824"/>
                </a:lnTo>
                <a:lnTo>
                  <a:pt x="319576" y="373067"/>
                </a:lnTo>
                <a:lnTo>
                  <a:pt x="286517" y="357620"/>
                </a:lnTo>
                <a:lnTo>
                  <a:pt x="224071" y="284244"/>
                </a:lnTo>
                <a:lnTo>
                  <a:pt x="191011" y="299692"/>
                </a:lnTo>
                <a:lnTo>
                  <a:pt x="0" y="442581"/>
                </a:lnTo>
                <a:lnTo>
                  <a:pt x="154278" y="315139"/>
                </a:lnTo>
                <a:lnTo>
                  <a:pt x="187338" y="268797"/>
                </a:lnTo>
                <a:lnTo>
                  <a:pt x="260804" y="222454"/>
                </a:lnTo>
                <a:lnTo>
                  <a:pt x="297537" y="168388"/>
                </a:lnTo>
                <a:lnTo>
                  <a:pt x="282843" y="75703"/>
                </a:lnTo>
                <a:lnTo>
                  <a:pt x="332935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F25B45B4-332D-D304-45EA-9415CD8FF193}"/>
              </a:ext>
            </a:extLst>
          </p:cNvPr>
          <p:cNvSpPr/>
          <p:nvPr/>
        </p:nvSpPr>
        <p:spPr bwMode="auto">
          <a:xfrm>
            <a:off x="3782870" y="3771899"/>
            <a:ext cx="815901" cy="2652760"/>
          </a:xfrm>
          <a:custGeom>
            <a:avLst/>
            <a:gdLst>
              <a:gd name="connsiteX0" fmla="*/ 765286 w 815901"/>
              <a:gd name="connsiteY0" fmla="*/ 0 h 2652760"/>
              <a:gd name="connsiteX1" fmla="*/ 815901 w 815901"/>
              <a:gd name="connsiteY1" fmla="*/ 0 h 2652760"/>
              <a:gd name="connsiteX2" fmla="*/ 714757 w 815901"/>
              <a:gd name="connsiteY2" fmla="*/ 259266 h 2652760"/>
              <a:gd name="connsiteX3" fmla="*/ 726871 w 815901"/>
              <a:gd name="connsiteY3" fmla="*/ 330928 h 2652760"/>
              <a:gd name="connsiteX4" fmla="*/ 684470 w 815901"/>
              <a:gd name="connsiteY4" fmla="*/ 381091 h 2652760"/>
              <a:gd name="connsiteX5" fmla="*/ 732928 w 815901"/>
              <a:gd name="connsiteY5" fmla="*/ 467085 h 2652760"/>
              <a:gd name="connsiteX6" fmla="*/ 751100 w 815901"/>
              <a:gd name="connsiteY6" fmla="*/ 725066 h 2652760"/>
              <a:gd name="connsiteX7" fmla="*/ 763215 w 815901"/>
              <a:gd name="connsiteY7" fmla="*/ 818226 h 2652760"/>
              <a:gd name="connsiteX8" fmla="*/ 714757 w 815901"/>
              <a:gd name="connsiteY8" fmla="*/ 947217 h 2652760"/>
              <a:gd name="connsiteX9" fmla="*/ 763215 w 815901"/>
              <a:gd name="connsiteY9" fmla="*/ 1155035 h 2652760"/>
              <a:gd name="connsiteX10" fmla="*/ 732928 w 815901"/>
              <a:gd name="connsiteY10" fmla="*/ 1362853 h 2652760"/>
              <a:gd name="connsiteX11" fmla="*/ 702642 w 815901"/>
              <a:gd name="connsiteY11" fmla="*/ 1556339 h 2652760"/>
              <a:gd name="connsiteX12" fmla="*/ 702642 w 815901"/>
              <a:gd name="connsiteY12" fmla="*/ 1649499 h 2652760"/>
              <a:gd name="connsiteX13" fmla="*/ 672356 w 815901"/>
              <a:gd name="connsiteY13" fmla="*/ 1713995 h 2652760"/>
              <a:gd name="connsiteX14" fmla="*/ 660241 w 815901"/>
              <a:gd name="connsiteY14" fmla="*/ 1792822 h 2652760"/>
              <a:gd name="connsiteX15" fmla="*/ 642069 w 815901"/>
              <a:gd name="connsiteY15" fmla="*/ 1921813 h 2652760"/>
              <a:gd name="connsiteX16" fmla="*/ 690528 w 815901"/>
              <a:gd name="connsiteY16" fmla="*/ 2158296 h 2652760"/>
              <a:gd name="connsiteX17" fmla="*/ 666299 w 815901"/>
              <a:gd name="connsiteY17" fmla="*/ 2229957 h 2652760"/>
              <a:gd name="connsiteX18" fmla="*/ 793501 w 815901"/>
              <a:gd name="connsiteY18" fmla="*/ 2366114 h 2652760"/>
              <a:gd name="connsiteX19" fmla="*/ 769272 w 815901"/>
              <a:gd name="connsiteY19" fmla="*/ 2652760 h 2652760"/>
              <a:gd name="connsiteX20" fmla="*/ 738986 w 815901"/>
              <a:gd name="connsiteY20" fmla="*/ 2409111 h 2652760"/>
              <a:gd name="connsiteX21" fmla="*/ 587554 w 815901"/>
              <a:gd name="connsiteY21" fmla="*/ 2229957 h 2652760"/>
              <a:gd name="connsiteX22" fmla="*/ 636012 w 815901"/>
              <a:gd name="connsiteY22" fmla="*/ 2122465 h 2652760"/>
              <a:gd name="connsiteX23" fmla="*/ 593611 w 815901"/>
              <a:gd name="connsiteY23" fmla="*/ 1921813 h 2652760"/>
              <a:gd name="connsiteX24" fmla="*/ 490638 w 815901"/>
              <a:gd name="connsiteY24" fmla="*/ 2022139 h 2652760"/>
              <a:gd name="connsiteX25" fmla="*/ 375550 w 815901"/>
              <a:gd name="connsiteY25" fmla="*/ 2387613 h 2652760"/>
              <a:gd name="connsiteX26" fmla="*/ 472466 w 815901"/>
              <a:gd name="connsiteY26" fmla="*/ 1986308 h 2652760"/>
              <a:gd name="connsiteX27" fmla="*/ 587554 w 815901"/>
              <a:gd name="connsiteY27" fmla="*/ 1857318 h 2652760"/>
              <a:gd name="connsiteX28" fmla="*/ 629955 w 815901"/>
              <a:gd name="connsiteY28" fmla="*/ 1721161 h 2652760"/>
              <a:gd name="connsiteX29" fmla="*/ 611783 w 815901"/>
              <a:gd name="connsiteY29" fmla="*/ 1628001 h 2652760"/>
              <a:gd name="connsiteX30" fmla="*/ 642069 w 815901"/>
              <a:gd name="connsiteY30" fmla="*/ 1520509 h 2652760"/>
              <a:gd name="connsiteX31" fmla="*/ 660241 w 815901"/>
              <a:gd name="connsiteY31" fmla="*/ 1413016 h 2652760"/>
              <a:gd name="connsiteX32" fmla="*/ 551211 w 815901"/>
              <a:gd name="connsiteY32" fmla="*/ 1448847 h 2652760"/>
              <a:gd name="connsiteX33" fmla="*/ 508810 w 815901"/>
              <a:gd name="connsiteY33" fmla="*/ 1520509 h 2652760"/>
              <a:gd name="connsiteX34" fmla="*/ 508810 w 815901"/>
              <a:gd name="connsiteY34" fmla="*/ 1606502 h 2652760"/>
              <a:gd name="connsiteX35" fmla="*/ 405836 w 815901"/>
              <a:gd name="connsiteY35" fmla="*/ 1807155 h 2652760"/>
              <a:gd name="connsiteX36" fmla="*/ 224119 w 815901"/>
              <a:gd name="connsiteY36" fmla="*/ 1993474 h 2652760"/>
              <a:gd name="connsiteX37" fmla="*/ 78744 w 815901"/>
              <a:gd name="connsiteY37" fmla="*/ 2065136 h 2652760"/>
              <a:gd name="connsiteX38" fmla="*/ 30286 w 815901"/>
              <a:gd name="connsiteY38" fmla="*/ 2222791 h 2652760"/>
              <a:gd name="connsiteX39" fmla="*/ 0 w 815901"/>
              <a:gd name="connsiteY39" fmla="*/ 2559600 h 2652760"/>
              <a:gd name="connsiteX40" fmla="*/ 12115 w 815901"/>
              <a:gd name="connsiteY40" fmla="*/ 2201293 h 2652760"/>
              <a:gd name="connsiteX41" fmla="*/ 66630 w 815901"/>
              <a:gd name="connsiteY41" fmla="*/ 2036471 h 2652760"/>
              <a:gd name="connsiteX42" fmla="*/ 181718 w 815901"/>
              <a:gd name="connsiteY42" fmla="*/ 1986308 h 2652760"/>
              <a:gd name="connsiteX43" fmla="*/ 399779 w 815901"/>
              <a:gd name="connsiteY43" fmla="*/ 1778490 h 2652760"/>
              <a:gd name="connsiteX44" fmla="*/ 496695 w 815901"/>
              <a:gd name="connsiteY44" fmla="*/ 1434515 h 2652760"/>
              <a:gd name="connsiteX45" fmla="*/ 533039 w 815901"/>
              <a:gd name="connsiteY45" fmla="*/ 1384352 h 2652760"/>
              <a:gd name="connsiteX46" fmla="*/ 636012 w 815901"/>
              <a:gd name="connsiteY46" fmla="*/ 1370019 h 2652760"/>
              <a:gd name="connsiteX47" fmla="*/ 684470 w 815901"/>
              <a:gd name="connsiteY47" fmla="*/ 1219530 h 2652760"/>
              <a:gd name="connsiteX48" fmla="*/ 666299 w 815901"/>
              <a:gd name="connsiteY48" fmla="*/ 954383 h 2652760"/>
              <a:gd name="connsiteX49" fmla="*/ 714757 w 815901"/>
              <a:gd name="connsiteY49" fmla="*/ 796727 h 2652760"/>
              <a:gd name="connsiteX50" fmla="*/ 636012 w 815901"/>
              <a:gd name="connsiteY50" fmla="*/ 352426 h 2652760"/>
              <a:gd name="connsiteX51" fmla="*/ 765286 w 815901"/>
              <a:gd name="connsiteY51" fmla="*/ 0 h 2652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815901" h="2652760">
                <a:moveTo>
                  <a:pt x="765286" y="0"/>
                </a:moveTo>
                <a:lnTo>
                  <a:pt x="815901" y="0"/>
                </a:lnTo>
                <a:lnTo>
                  <a:pt x="714757" y="259266"/>
                </a:lnTo>
                <a:lnTo>
                  <a:pt x="726871" y="330928"/>
                </a:lnTo>
                <a:lnTo>
                  <a:pt x="684470" y="381091"/>
                </a:lnTo>
                <a:lnTo>
                  <a:pt x="732928" y="467085"/>
                </a:lnTo>
                <a:lnTo>
                  <a:pt x="751100" y="725066"/>
                </a:lnTo>
                <a:lnTo>
                  <a:pt x="763215" y="818226"/>
                </a:lnTo>
                <a:lnTo>
                  <a:pt x="714757" y="947217"/>
                </a:lnTo>
                <a:lnTo>
                  <a:pt x="763215" y="1155035"/>
                </a:lnTo>
                <a:lnTo>
                  <a:pt x="732928" y="1362853"/>
                </a:lnTo>
                <a:lnTo>
                  <a:pt x="702642" y="1556339"/>
                </a:lnTo>
                <a:lnTo>
                  <a:pt x="702642" y="1649499"/>
                </a:lnTo>
                <a:lnTo>
                  <a:pt x="672356" y="1713995"/>
                </a:lnTo>
                <a:lnTo>
                  <a:pt x="660241" y="1792822"/>
                </a:lnTo>
                <a:lnTo>
                  <a:pt x="642069" y="1921813"/>
                </a:lnTo>
                <a:lnTo>
                  <a:pt x="690528" y="2158296"/>
                </a:lnTo>
                <a:lnTo>
                  <a:pt x="666299" y="2229957"/>
                </a:lnTo>
                <a:lnTo>
                  <a:pt x="793501" y="2366114"/>
                </a:lnTo>
                <a:lnTo>
                  <a:pt x="769272" y="2652760"/>
                </a:lnTo>
                <a:lnTo>
                  <a:pt x="738986" y="2409111"/>
                </a:lnTo>
                <a:lnTo>
                  <a:pt x="587554" y="2229957"/>
                </a:lnTo>
                <a:lnTo>
                  <a:pt x="636012" y="2122465"/>
                </a:lnTo>
                <a:lnTo>
                  <a:pt x="593611" y="1921813"/>
                </a:lnTo>
                <a:lnTo>
                  <a:pt x="490638" y="2022139"/>
                </a:lnTo>
                <a:lnTo>
                  <a:pt x="375550" y="2387613"/>
                </a:lnTo>
                <a:lnTo>
                  <a:pt x="472466" y="1986308"/>
                </a:lnTo>
                <a:lnTo>
                  <a:pt x="587554" y="1857318"/>
                </a:lnTo>
                <a:lnTo>
                  <a:pt x="629955" y="1721161"/>
                </a:lnTo>
                <a:lnTo>
                  <a:pt x="611783" y="1628001"/>
                </a:lnTo>
                <a:lnTo>
                  <a:pt x="642069" y="1520509"/>
                </a:lnTo>
                <a:lnTo>
                  <a:pt x="660241" y="1413016"/>
                </a:lnTo>
                <a:lnTo>
                  <a:pt x="551211" y="1448847"/>
                </a:lnTo>
                <a:lnTo>
                  <a:pt x="508810" y="1520509"/>
                </a:lnTo>
                <a:lnTo>
                  <a:pt x="508810" y="1606502"/>
                </a:lnTo>
                <a:lnTo>
                  <a:pt x="405836" y="1807155"/>
                </a:lnTo>
                <a:lnTo>
                  <a:pt x="224119" y="1993474"/>
                </a:lnTo>
                <a:lnTo>
                  <a:pt x="78744" y="2065136"/>
                </a:lnTo>
                <a:lnTo>
                  <a:pt x="30286" y="2222791"/>
                </a:lnTo>
                <a:lnTo>
                  <a:pt x="0" y="2559600"/>
                </a:lnTo>
                <a:lnTo>
                  <a:pt x="12115" y="2201293"/>
                </a:lnTo>
                <a:lnTo>
                  <a:pt x="66630" y="2036471"/>
                </a:lnTo>
                <a:lnTo>
                  <a:pt x="181718" y="1986308"/>
                </a:lnTo>
                <a:lnTo>
                  <a:pt x="399779" y="1778490"/>
                </a:lnTo>
                <a:lnTo>
                  <a:pt x="496695" y="1434515"/>
                </a:lnTo>
                <a:lnTo>
                  <a:pt x="533039" y="1384352"/>
                </a:lnTo>
                <a:lnTo>
                  <a:pt x="636012" y="1370019"/>
                </a:lnTo>
                <a:lnTo>
                  <a:pt x="684470" y="1219530"/>
                </a:lnTo>
                <a:lnTo>
                  <a:pt x="666299" y="954383"/>
                </a:lnTo>
                <a:lnTo>
                  <a:pt x="714757" y="796727"/>
                </a:lnTo>
                <a:lnTo>
                  <a:pt x="636012" y="352426"/>
                </a:lnTo>
                <a:lnTo>
                  <a:pt x="765286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180BB574-18B4-D1CD-5FF3-9F17416561F6}"/>
              </a:ext>
            </a:extLst>
          </p:cNvPr>
          <p:cNvSpPr/>
          <p:nvPr/>
        </p:nvSpPr>
        <p:spPr bwMode="auto">
          <a:xfrm>
            <a:off x="4953001" y="3771899"/>
            <a:ext cx="320625" cy="2652760"/>
          </a:xfrm>
          <a:custGeom>
            <a:avLst/>
            <a:gdLst>
              <a:gd name="connsiteX0" fmla="*/ 35580 w 320625"/>
              <a:gd name="connsiteY0" fmla="*/ 0 h 2652760"/>
              <a:gd name="connsiteX1" fmla="*/ 86695 w 320625"/>
              <a:gd name="connsiteY1" fmla="*/ 0 h 2652760"/>
              <a:gd name="connsiteX2" fmla="*/ 76950 w 320625"/>
              <a:gd name="connsiteY2" fmla="*/ 68743 h 2652760"/>
              <a:gd name="connsiteX3" fmla="*/ 94050 w 320625"/>
              <a:gd name="connsiteY3" fmla="*/ 142249 h 2652760"/>
              <a:gd name="connsiteX4" fmla="*/ 59850 w 320625"/>
              <a:gd name="connsiteY4" fmla="*/ 238372 h 2652760"/>
              <a:gd name="connsiteX5" fmla="*/ 111150 w 320625"/>
              <a:gd name="connsiteY5" fmla="*/ 362767 h 2652760"/>
              <a:gd name="connsiteX6" fmla="*/ 153900 w 320625"/>
              <a:gd name="connsiteY6" fmla="*/ 611557 h 2652760"/>
              <a:gd name="connsiteX7" fmla="*/ 196650 w 320625"/>
              <a:gd name="connsiteY7" fmla="*/ 679408 h 2652760"/>
              <a:gd name="connsiteX8" fmla="*/ 230850 w 320625"/>
              <a:gd name="connsiteY8" fmla="*/ 1131752 h 2652760"/>
              <a:gd name="connsiteX9" fmla="*/ 171000 w 320625"/>
              <a:gd name="connsiteY9" fmla="*/ 679408 h 2652760"/>
              <a:gd name="connsiteX10" fmla="*/ 128250 w 320625"/>
              <a:gd name="connsiteY10" fmla="*/ 645482 h 2652760"/>
              <a:gd name="connsiteX11" fmla="*/ 106875 w 320625"/>
              <a:gd name="connsiteY11" fmla="*/ 549359 h 2652760"/>
              <a:gd name="connsiteX12" fmla="*/ 64125 w 320625"/>
              <a:gd name="connsiteY12" fmla="*/ 357113 h 2652760"/>
              <a:gd name="connsiteX13" fmla="*/ 68400 w 320625"/>
              <a:gd name="connsiteY13" fmla="*/ 464545 h 2652760"/>
              <a:gd name="connsiteX14" fmla="*/ 55575 w 320625"/>
              <a:gd name="connsiteY14" fmla="*/ 651137 h 2652760"/>
              <a:gd name="connsiteX15" fmla="*/ 59850 w 320625"/>
              <a:gd name="connsiteY15" fmla="*/ 730297 h 2652760"/>
              <a:gd name="connsiteX16" fmla="*/ 76950 w 320625"/>
              <a:gd name="connsiteY16" fmla="*/ 871655 h 2652760"/>
              <a:gd name="connsiteX17" fmla="*/ 106875 w 320625"/>
              <a:gd name="connsiteY17" fmla="*/ 1013012 h 2652760"/>
              <a:gd name="connsiteX18" fmla="*/ 106875 w 320625"/>
              <a:gd name="connsiteY18" fmla="*/ 1103481 h 2652760"/>
              <a:gd name="connsiteX19" fmla="*/ 132525 w 320625"/>
              <a:gd name="connsiteY19" fmla="*/ 1143061 h 2652760"/>
              <a:gd name="connsiteX20" fmla="*/ 158175 w 320625"/>
              <a:gd name="connsiteY20" fmla="*/ 1227876 h 2652760"/>
              <a:gd name="connsiteX21" fmla="*/ 188100 w 320625"/>
              <a:gd name="connsiteY21" fmla="*/ 1295727 h 2652760"/>
              <a:gd name="connsiteX22" fmla="*/ 205200 w 320625"/>
              <a:gd name="connsiteY22" fmla="*/ 1352270 h 2652760"/>
              <a:gd name="connsiteX23" fmla="*/ 183825 w 320625"/>
              <a:gd name="connsiteY23" fmla="*/ 1448393 h 2652760"/>
              <a:gd name="connsiteX24" fmla="*/ 247950 w 320625"/>
              <a:gd name="connsiteY24" fmla="*/ 1618023 h 2652760"/>
              <a:gd name="connsiteX25" fmla="*/ 252225 w 320625"/>
              <a:gd name="connsiteY25" fmla="*/ 1804615 h 2652760"/>
              <a:gd name="connsiteX26" fmla="*/ 320625 w 320625"/>
              <a:gd name="connsiteY26" fmla="*/ 1940318 h 2652760"/>
              <a:gd name="connsiteX27" fmla="*/ 303525 w 320625"/>
              <a:gd name="connsiteY27" fmla="*/ 2370045 h 2652760"/>
              <a:gd name="connsiteX28" fmla="*/ 269325 w 320625"/>
              <a:gd name="connsiteY28" fmla="*/ 2488785 h 2652760"/>
              <a:gd name="connsiteX29" fmla="*/ 252225 w 320625"/>
              <a:gd name="connsiteY29" fmla="*/ 2641452 h 2652760"/>
              <a:gd name="connsiteX30" fmla="*/ 247950 w 320625"/>
              <a:gd name="connsiteY30" fmla="*/ 2488785 h 2652760"/>
              <a:gd name="connsiteX31" fmla="*/ 269325 w 320625"/>
              <a:gd name="connsiteY31" fmla="*/ 2409625 h 2652760"/>
              <a:gd name="connsiteX32" fmla="*/ 282150 w 320625"/>
              <a:gd name="connsiteY32" fmla="*/ 2268267 h 2652760"/>
              <a:gd name="connsiteX33" fmla="*/ 290700 w 320625"/>
              <a:gd name="connsiteY33" fmla="*/ 1940318 h 2652760"/>
              <a:gd name="connsiteX34" fmla="*/ 218025 w 320625"/>
              <a:gd name="connsiteY34" fmla="*/ 1815923 h 2652760"/>
              <a:gd name="connsiteX35" fmla="*/ 213750 w 320625"/>
              <a:gd name="connsiteY35" fmla="*/ 1651948 h 2652760"/>
              <a:gd name="connsiteX36" fmla="*/ 149625 w 320625"/>
              <a:gd name="connsiteY36" fmla="*/ 1476665 h 2652760"/>
              <a:gd name="connsiteX37" fmla="*/ 68400 w 320625"/>
              <a:gd name="connsiteY37" fmla="*/ 1912046 h 2652760"/>
              <a:gd name="connsiteX38" fmla="*/ 64125 w 320625"/>
              <a:gd name="connsiteY38" fmla="*/ 2319156 h 2652760"/>
              <a:gd name="connsiteX39" fmla="*/ 55575 w 320625"/>
              <a:gd name="connsiteY39" fmla="*/ 2652760 h 2652760"/>
              <a:gd name="connsiteX40" fmla="*/ 42750 w 320625"/>
              <a:gd name="connsiteY40" fmla="*/ 2268267 h 2652760"/>
              <a:gd name="connsiteX41" fmla="*/ 51300 w 320625"/>
              <a:gd name="connsiteY41" fmla="*/ 1889429 h 2652760"/>
              <a:gd name="connsiteX42" fmla="*/ 153900 w 320625"/>
              <a:gd name="connsiteY42" fmla="*/ 1340962 h 2652760"/>
              <a:gd name="connsiteX43" fmla="*/ 76950 w 320625"/>
              <a:gd name="connsiteY43" fmla="*/ 1176987 h 2652760"/>
              <a:gd name="connsiteX44" fmla="*/ 47025 w 320625"/>
              <a:gd name="connsiteY44" fmla="*/ 899926 h 2652760"/>
              <a:gd name="connsiteX45" fmla="*/ 0 w 320625"/>
              <a:gd name="connsiteY45" fmla="*/ 679408 h 2652760"/>
              <a:gd name="connsiteX46" fmla="*/ 21375 w 320625"/>
              <a:gd name="connsiteY46" fmla="*/ 521088 h 2652760"/>
              <a:gd name="connsiteX47" fmla="*/ 12825 w 320625"/>
              <a:gd name="connsiteY47" fmla="*/ 249681 h 2652760"/>
              <a:gd name="connsiteX48" fmla="*/ 42750 w 320625"/>
              <a:gd name="connsiteY48" fmla="*/ 142249 h 2652760"/>
              <a:gd name="connsiteX49" fmla="*/ 35580 w 320625"/>
              <a:gd name="connsiteY49" fmla="*/ 0 h 2652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320625" h="2652760">
                <a:moveTo>
                  <a:pt x="35580" y="0"/>
                </a:moveTo>
                <a:lnTo>
                  <a:pt x="86695" y="0"/>
                </a:lnTo>
                <a:lnTo>
                  <a:pt x="76950" y="68743"/>
                </a:lnTo>
                <a:lnTo>
                  <a:pt x="94050" y="142249"/>
                </a:lnTo>
                <a:lnTo>
                  <a:pt x="59850" y="238372"/>
                </a:lnTo>
                <a:lnTo>
                  <a:pt x="111150" y="362767"/>
                </a:lnTo>
                <a:lnTo>
                  <a:pt x="153900" y="611557"/>
                </a:lnTo>
                <a:lnTo>
                  <a:pt x="196650" y="679408"/>
                </a:lnTo>
                <a:lnTo>
                  <a:pt x="230850" y="1131752"/>
                </a:lnTo>
                <a:lnTo>
                  <a:pt x="171000" y="679408"/>
                </a:lnTo>
                <a:lnTo>
                  <a:pt x="128250" y="645482"/>
                </a:lnTo>
                <a:lnTo>
                  <a:pt x="106875" y="549359"/>
                </a:lnTo>
                <a:lnTo>
                  <a:pt x="64125" y="357113"/>
                </a:lnTo>
                <a:lnTo>
                  <a:pt x="68400" y="464545"/>
                </a:lnTo>
                <a:lnTo>
                  <a:pt x="55575" y="651137"/>
                </a:lnTo>
                <a:lnTo>
                  <a:pt x="59850" y="730297"/>
                </a:lnTo>
                <a:lnTo>
                  <a:pt x="76950" y="871655"/>
                </a:lnTo>
                <a:lnTo>
                  <a:pt x="106875" y="1013012"/>
                </a:lnTo>
                <a:lnTo>
                  <a:pt x="106875" y="1103481"/>
                </a:lnTo>
                <a:lnTo>
                  <a:pt x="132525" y="1143061"/>
                </a:lnTo>
                <a:lnTo>
                  <a:pt x="158175" y="1227876"/>
                </a:lnTo>
                <a:lnTo>
                  <a:pt x="188100" y="1295727"/>
                </a:lnTo>
                <a:lnTo>
                  <a:pt x="205200" y="1352270"/>
                </a:lnTo>
                <a:lnTo>
                  <a:pt x="183825" y="1448393"/>
                </a:lnTo>
                <a:lnTo>
                  <a:pt x="247950" y="1618023"/>
                </a:lnTo>
                <a:lnTo>
                  <a:pt x="252225" y="1804615"/>
                </a:lnTo>
                <a:lnTo>
                  <a:pt x="320625" y="1940318"/>
                </a:lnTo>
                <a:lnTo>
                  <a:pt x="303525" y="2370045"/>
                </a:lnTo>
                <a:lnTo>
                  <a:pt x="269325" y="2488785"/>
                </a:lnTo>
                <a:lnTo>
                  <a:pt x="252225" y="2641452"/>
                </a:lnTo>
                <a:lnTo>
                  <a:pt x="247950" y="2488785"/>
                </a:lnTo>
                <a:lnTo>
                  <a:pt x="269325" y="2409625"/>
                </a:lnTo>
                <a:lnTo>
                  <a:pt x="282150" y="2268267"/>
                </a:lnTo>
                <a:lnTo>
                  <a:pt x="290700" y="1940318"/>
                </a:lnTo>
                <a:lnTo>
                  <a:pt x="218025" y="1815923"/>
                </a:lnTo>
                <a:lnTo>
                  <a:pt x="213750" y="1651948"/>
                </a:lnTo>
                <a:lnTo>
                  <a:pt x="149625" y="1476665"/>
                </a:lnTo>
                <a:lnTo>
                  <a:pt x="68400" y="1912046"/>
                </a:lnTo>
                <a:lnTo>
                  <a:pt x="64125" y="2319156"/>
                </a:lnTo>
                <a:lnTo>
                  <a:pt x="55575" y="2652760"/>
                </a:lnTo>
                <a:lnTo>
                  <a:pt x="42750" y="2268267"/>
                </a:lnTo>
                <a:lnTo>
                  <a:pt x="51300" y="1889429"/>
                </a:lnTo>
                <a:lnTo>
                  <a:pt x="153900" y="1340962"/>
                </a:lnTo>
                <a:lnTo>
                  <a:pt x="76950" y="1176987"/>
                </a:lnTo>
                <a:lnTo>
                  <a:pt x="47025" y="899926"/>
                </a:lnTo>
                <a:lnTo>
                  <a:pt x="0" y="679408"/>
                </a:lnTo>
                <a:lnTo>
                  <a:pt x="21375" y="521088"/>
                </a:lnTo>
                <a:lnTo>
                  <a:pt x="12825" y="249681"/>
                </a:lnTo>
                <a:lnTo>
                  <a:pt x="42750" y="142249"/>
                </a:lnTo>
                <a:lnTo>
                  <a:pt x="35580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3581FB03-FC2F-41A1-8907-CFA7793F4D25}"/>
              </a:ext>
            </a:extLst>
          </p:cNvPr>
          <p:cNvSpPr/>
          <p:nvPr/>
        </p:nvSpPr>
        <p:spPr bwMode="auto">
          <a:xfrm>
            <a:off x="5464379" y="3771899"/>
            <a:ext cx="703150" cy="2721290"/>
          </a:xfrm>
          <a:custGeom>
            <a:avLst/>
            <a:gdLst>
              <a:gd name="connsiteX0" fmla="*/ 638465 w 703150"/>
              <a:gd name="connsiteY0" fmla="*/ 0 h 2721290"/>
              <a:gd name="connsiteX1" fmla="*/ 703150 w 703150"/>
              <a:gd name="connsiteY1" fmla="*/ 0 h 2721290"/>
              <a:gd name="connsiteX2" fmla="*/ 309823 w 703150"/>
              <a:gd name="connsiteY2" fmla="*/ 778916 h 2721290"/>
              <a:gd name="connsiteX3" fmla="*/ 276024 w 703150"/>
              <a:gd name="connsiteY3" fmla="*/ 1162362 h 2721290"/>
              <a:gd name="connsiteX4" fmla="*/ 202793 w 703150"/>
              <a:gd name="connsiteY4" fmla="*/ 1482948 h 2721290"/>
              <a:gd name="connsiteX5" fmla="*/ 337988 w 703150"/>
              <a:gd name="connsiteY5" fmla="*/ 1690386 h 2721290"/>
              <a:gd name="connsiteX6" fmla="*/ 366154 w 703150"/>
              <a:gd name="connsiteY6" fmla="*/ 2218410 h 2721290"/>
              <a:gd name="connsiteX7" fmla="*/ 456284 w 703150"/>
              <a:gd name="connsiteY7" fmla="*/ 2413276 h 2721290"/>
              <a:gd name="connsiteX8" fmla="*/ 377420 w 703150"/>
              <a:gd name="connsiteY8" fmla="*/ 2306414 h 2721290"/>
              <a:gd name="connsiteX9" fmla="*/ 366154 w 703150"/>
              <a:gd name="connsiteY9" fmla="*/ 2419562 h 2721290"/>
              <a:gd name="connsiteX10" fmla="*/ 383053 w 703150"/>
              <a:gd name="connsiteY10" fmla="*/ 2708718 h 2721290"/>
              <a:gd name="connsiteX11" fmla="*/ 332355 w 703150"/>
              <a:gd name="connsiteY11" fmla="*/ 2419562 h 2721290"/>
              <a:gd name="connsiteX12" fmla="*/ 349255 w 703150"/>
              <a:gd name="connsiteY12" fmla="*/ 2287556 h 2721290"/>
              <a:gd name="connsiteX13" fmla="*/ 326722 w 703150"/>
              <a:gd name="connsiteY13" fmla="*/ 2180694 h 2721290"/>
              <a:gd name="connsiteX14" fmla="*/ 326722 w 703150"/>
              <a:gd name="connsiteY14" fmla="*/ 2136692 h 2721290"/>
              <a:gd name="connsiteX15" fmla="*/ 287290 w 703150"/>
              <a:gd name="connsiteY15" fmla="*/ 1866394 h 2721290"/>
              <a:gd name="connsiteX16" fmla="*/ 304190 w 703150"/>
              <a:gd name="connsiteY16" fmla="*/ 1809820 h 2721290"/>
              <a:gd name="connsiteX17" fmla="*/ 298556 w 703150"/>
              <a:gd name="connsiteY17" fmla="*/ 1721816 h 2721290"/>
              <a:gd name="connsiteX18" fmla="*/ 185894 w 703150"/>
              <a:gd name="connsiteY18" fmla="*/ 1539522 h 2721290"/>
              <a:gd name="connsiteX19" fmla="*/ 61965 w 703150"/>
              <a:gd name="connsiteY19" fmla="*/ 1809820 h 2721290"/>
              <a:gd name="connsiteX20" fmla="*/ 45065 w 703150"/>
              <a:gd name="connsiteY20" fmla="*/ 1992114 h 2721290"/>
              <a:gd name="connsiteX21" fmla="*/ 163361 w 703150"/>
              <a:gd name="connsiteY21" fmla="*/ 2375560 h 2721290"/>
              <a:gd name="connsiteX22" fmla="*/ 146462 w 703150"/>
              <a:gd name="connsiteY22" fmla="*/ 2721290 h 2721290"/>
              <a:gd name="connsiteX23" fmla="*/ 129562 w 703150"/>
              <a:gd name="connsiteY23" fmla="*/ 2400704 h 2721290"/>
              <a:gd name="connsiteX24" fmla="*/ 28166 w 703150"/>
              <a:gd name="connsiteY24" fmla="*/ 2186980 h 2721290"/>
              <a:gd name="connsiteX25" fmla="*/ 56332 w 703150"/>
              <a:gd name="connsiteY25" fmla="*/ 2111548 h 2721290"/>
              <a:gd name="connsiteX26" fmla="*/ 16900 w 703150"/>
              <a:gd name="connsiteY26" fmla="*/ 2048688 h 2721290"/>
              <a:gd name="connsiteX27" fmla="*/ 16900 w 703150"/>
              <a:gd name="connsiteY27" fmla="*/ 1998400 h 2721290"/>
              <a:gd name="connsiteX28" fmla="*/ 16900 w 703150"/>
              <a:gd name="connsiteY28" fmla="*/ 1878966 h 2721290"/>
              <a:gd name="connsiteX29" fmla="*/ 33799 w 703150"/>
              <a:gd name="connsiteY29" fmla="*/ 1784676 h 2721290"/>
              <a:gd name="connsiteX30" fmla="*/ 33799 w 703150"/>
              <a:gd name="connsiteY30" fmla="*/ 1696672 h 2721290"/>
              <a:gd name="connsiteX31" fmla="*/ 157728 w 703150"/>
              <a:gd name="connsiteY31" fmla="*/ 1464090 h 2721290"/>
              <a:gd name="connsiteX32" fmla="*/ 247858 w 703150"/>
              <a:gd name="connsiteY32" fmla="*/ 1124646 h 2721290"/>
              <a:gd name="connsiteX33" fmla="*/ 247858 w 703150"/>
              <a:gd name="connsiteY33" fmla="*/ 822918 h 2721290"/>
              <a:gd name="connsiteX34" fmla="*/ 135195 w 703150"/>
              <a:gd name="connsiteY34" fmla="*/ 910922 h 2721290"/>
              <a:gd name="connsiteX35" fmla="*/ 0 w 703150"/>
              <a:gd name="connsiteY35" fmla="*/ 1086930 h 2721290"/>
              <a:gd name="connsiteX36" fmla="*/ 129562 w 703150"/>
              <a:gd name="connsiteY36" fmla="*/ 860634 h 2721290"/>
              <a:gd name="connsiteX37" fmla="*/ 264758 w 703150"/>
              <a:gd name="connsiteY37" fmla="*/ 778916 h 2721290"/>
              <a:gd name="connsiteX38" fmla="*/ 416852 w 703150"/>
              <a:gd name="connsiteY38" fmla="*/ 464616 h 2721290"/>
              <a:gd name="connsiteX39" fmla="*/ 523882 w 703150"/>
              <a:gd name="connsiteY39" fmla="*/ 232034 h 2721290"/>
              <a:gd name="connsiteX40" fmla="*/ 557681 w 703150"/>
              <a:gd name="connsiteY40" fmla="*/ 169174 h 2721290"/>
              <a:gd name="connsiteX41" fmla="*/ 608379 w 703150"/>
              <a:gd name="connsiteY41" fmla="*/ 106314 h 2721290"/>
              <a:gd name="connsiteX42" fmla="*/ 638465 w 703150"/>
              <a:gd name="connsiteY42" fmla="*/ 0 h 272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703150" h="2721290">
                <a:moveTo>
                  <a:pt x="638465" y="0"/>
                </a:moveTo>
                <a:lnTo>
                  <a:pt x="703150" y="0"/>
                </a:lnTo>
                <a:lnTo>
                  <a:pt x="309823" y="778916"/>
                </a:lnTo>
                <a:lnTo>
                  <a:pt x="276024" y="1162362"/>
                </a:lnTo>
                <a:lnTo>
                  <a:pt x="202793" y="1482948"/>
                </a:lnTo>
                <a:lnTo>
                  <a:pt x="337988" y="1690386"/>
                </a:lnTo>
                <a:lnTo>
                  <a:pt x="366154" y="2218410"/>
                </a:lnTo>
                <a:lnTo>
                  <a:pt x="456284" y="2413276"/>
                </a:lnTo>
                <a:lnTo>
                  <a:pt x="377420" y="2306414"/>
                </a:lnTo>
                <a:lnTo>
                  <a:pt x="366154" y="2419562"/>
                </a:lnTo>
                <a:lnTo>
                  <a:pt x="383053" y="2708718"/>
                </a:lnTo>
                <a:lnTo>
                  <a:pt x="332355" y="2419562"/>
                </a:lnTo>
                <a:lnTo>
                  <a:pt x="349255" y="2287556"/>
                </a:lnTo>
                <a:lnTo>
                  <a:pt x="326722" y="2180694"/>
                </a:lnTo>
                <a:lnTo>
                  <a:pt x="326722" y="2136692"/>
                </a:lnTo>
                <a:lnTo>
                  <a:pt x="287290" y="1866394"/>
                </a:lnTo>
                <a:lnTo>
                  <a:pt x="304190" y="1809820"/>
                </a:lnTo>
                <a:lnTo>
                  <a:pt x="298556" y="1721816"/>
                </a:lnTo>
                <a:lnTo>
                  <a:pt x="185894" y="1539522"/>
                </a:lnTo>
                <a:lnTo>
                  <a:pt x="61965" y="1809820"/>
                </a:lnTo>
                <a:lnTo>
                  <a:pt x="45065" y="1992114"/>
                </a:lnTo>
                <a:lnTo>
                  <a:pt x="163361" y="2375560"/>
                </a:lnTo>
                <a:lnTo>
                  <a:pt x="146462" y="2721290"/>
                </a:lnTo>
                <a:lnTo>
                  <a:pt x="129562" y="2400704"/>
                </a:lnTo>
                <a:lnTo>
                  <a:pt x="28166" y="2186980"/>
                </a:lnTo>
                <a:lnTo>
                  <a:pt x="56332" y="2111548"/>
                </a:lnTo>
                <a:lnTo>
                  <a:pt x="16900" y="2048688"/>
                </a:lnTo>
                <a:lnTo>
                  <a:pt x="16900" y="1998400"/>
                </a:lnTo>
                <a:lnTo>
                  <a:pt x="16900" y="1878966"/>
                </a:lnTo>
                <a:lnTo>
                  <a:pt x="33799" y="1784676"/>
                </a:lnTo>
                <a:lnTo>
                  <a:pt x="33799" y="1696672"/>
                </a:lnTo>
                <a:lnTo>
                  <a:pt x="157728" y="1464090"/>
                </a:lnTo>
                <a:lnTo>
                  <a:pt x="247858" y="1124646"/>
                </a:lnTo>
                <a:lnTo>
                  <a:pt x="247858" y="822918"/>
                </a:lnTo>
                <a:lnTo>
                  <a:pt x="135195" y="910922"/>
                </a:lnTo>
                <a:lnTo>
                  <a:pt x="0" y="1086930"/>
                </a:lnTo>
                <a:lnTo>
                  <a:pt x="129562" y="860634"/>
                </a:lnTo>
                <a:lnTo>
                  <a:pt x="264758" y="778916"/>
                </a:lnTo>
                <a:lnTo>
                  <a:pt x="416852" y="464616"/>
                </a:lnTo>
                <a:lnTo>
                  <a:pt x="523882" y="232034"/>
                </a:lnTo>
                <a:lnTo>
                  <a:pt x="557681" y="169174"/>
                </a:lnTo>
                <a:lnTo>
                  <a:pt x="608379" y="106314"/>
                </a:lnTo>
                <a:lnTo>
                  <a:pt x="638465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74CD12AB-C978-630D-CEB0-D3339F860938}"/>
              </a:ext>
            </a:extLst>
          </p:cNvPr>
          <p:cNvSpPr/>
          <p:nvPr/>
        </p:nvSpPr>
        <p:spPr bwMode="auto">
          <a:xfrm>
            <a:off x="6708405" y="3771899"/>
            <a:ext cx="1749400" cy="2667020"/>
          </a:xfrm>
          <a:custGeom>
            <a:avLst/>
            <a:gdLst>
              <a:gd name="connsiteX0" fmla="*/ 510036 w 1749400"/>
              <a:gd name="connsiteY0" fmla="*/ 0 h 2667020"/>
              <a:gd name="connsiteX1" fmla="*/ 569449 w 1749400"/>
              <a:gd name="connsiteY1" fmla="*/ 0 h 2667020"/>
              <a:gd name="connsiteX2" fmla="*/ 625747 w 1749400"/>
              <a:gd name="connsiteY2" fmla="*/ 6386 h 2667020"/>
              <a:gd name="connsiteX3" fmla="*/ 625747 w 1749400"/>
              <a:gd name="connsiteY3" fmla="*/ 75077 h 2667020"/>
              <a:gd name="connsiteX4" fmla="*/ 578648 w 1749400"/>
              <a:gd name="connsiteY4" fmla="*/ 212460 h 2667020"/>
              <a:gd name="connsiteX5" fmla="*/ 632476 w 1749400"/>
              <a:gd name="connsiteY5" fmla="*/ 322365 h 2667020"/>
              <a:gd name="connsiteX6" fmla="*/ 598833 w 1749400"/>
              <a:gd name="connsiteY6" fmla="*/ 446009 h 2667020"/>
              <a:gd name="connsiteX7" fmla="*/ 518092 w 1749400"/>
              <a:gd name="connsiteY7" fmla="*/ 478065 h 2667020"/>
              <a:gd name="connsiteX8" fmla="*/ 477721 w 1749400"/>
              <a:gd name="connsiteY8" fmla="*/ 528438 h 2667020"/>
              <a:gd name="connsiteX9" fmla="*/ 504635 w 1749400"/>
              <a:gd name="connsiteY9" fmla="*/ 587971 h 2667020"/>
              <a:gd name="connsiteX10" fmla="*/ 551734 w 1749400"/>
              <a:gd name="connsiteY10" fmla="*/ 633765 h 2667020"/>
              <a:gd name="connsiteX11" fmla="*/ 666118 w 1749400"/>
              <a:gd name="connsiteY11" fmla="*/ 844417 h 2667020"/>
              <a:gd name="connsiteX12" fmla="*/ 787230 w 1749400"/>
              <a:gd name="connsiteY12" fmla="*/ 917688 h 2667020"/>
              <a:gd name="connsiteX13" fmla="*/ 807416 w 1749400"/>
              <a:gd name="connsiteY13" fmla="*/ 986379 h 2667020"/>
              <a:gd name="connsiteX14" fmla="*/ 901614 w 1749400"/>
              <a:gd name="connsiteY14" fmla="*/ 1027594 h 2667020"/>
              <a:gd name="connsiteX15" fmla="*/ 1123653 w 1749400"/>
              <a:gd name="connsiteY15" fmla="*/ 1201611 h 2667020"/>
              <a:gd name="connsiteX16" fmla="*/ 1224580 w 1749400"/>
              <a:gd name="connsiteY16" fmla="*/ 1297778 h 2667020"/>
              <a:gd name="connsiteX17" fmla="*/ 1338964 w 1749400"/>
              <a:gd name="connsiteY17" fmla="*/ 1297778 h 2667020"/>
              <a:gd name="connsiteX18" fmla="*/ 1426434 w 1749400"/>
              <a:gd name="connsiteY18" fmla="*/ 1384787 h 2667020"/>
              <a:gd name="connsiteX19" fmla="*/ 1601374 w 1749400"/>
              <a:gd name="connsiteY19" fmla="*/ 1389366 h 2667020"/>
              <a:gd name="connsiteX20" fmla="*/ 1749400 w 1749400"/>
              <a:gd name="connsiteY20" fmla="*/ 1522169 h 2667020"/>
              <a:gd name="connsiteX21" fmla="*/ 1594646 w 1749400"/>
              <a:gd name="connsiteY21" fmla="*/ 1426002 h 2667020"/>
              <a:gd name="connsiteX22" fmla="*/ 1399520 w 1749400"/>
              <a:gd name="connsiteY22" fmla="*/ 1407684 h 2667020"/>
              <a:gd name="connsiteX23" fmla="*/ 1258222 w 1749400"/>
              <a:gd name="connsiteY23" fmla="*/ 1320675 h 2667020"/>
              <a:gd name="connsiteX24" fmla="*/ 1157296 w 1749400"/>
              <a:gd name="connsiteY24" fmla="*/ 1320675 h 2667020"/>
              <a:gd name="connsiteX25" fmla="*/ 854515 w 1749400"/>
              <a:gd name="connsiteY25" fmla="*/ 1064229 h 2667020"/>
              <a:gd name="connsiteX26" fmla="*/ 867972 w 1749400"/>
              <a:gd name="connsiteY26" fmla="*/ 1123761 h 2667020"/>
              <a:gd name="connsiteX27" fmla="*/ 915071 w 1749400"/>
              <a:gd name="connsiteY27" fmla="*/ 1256564 h 2667020"/>
              <a:gd name="connsiteX28" fmla="*/ 962170 w 1749400"/>
              <a:gd name="connsiteY28" fmla="*/ 1338993 h 2667020"/>
              <a:gd name="connsiteX29" fmla="*/ 1029455 w 1749400"/>
              <a:gd name="connsiteY29" fmla="*/ 1513010 h 2667020"/>
              <a:gd name="connsiteX30" fmla="*/ 1123653 w 1749400"/>
              <a:gd name="connsiteY30" fmla="*/ 1677869 h 2667020"/>
              <a:gd name="connsiteX31" fmla="*/ 1190938 w 1749400"/>
              <a:gd name="connsiteY31" fmla="*/ 1719084 h 2667020"/>
              <a:gd name="connsiteX32" fmla="*/ 1197666 w 1749400"/>
              <a:gd name="connsiteY32" fmla="*/ 1760298 h 2667020"/>
              <a:gd name="connsiteX33" fmla="*/ 1312050 w 1749400"/>
              <a:gd name="connsiteY33" fmla="*/ 1874783 h 2667020"/>
              <a:gd name="connsiteX34" fmla="*/ 1379335 w 1749400"/>
              <a:gd name="connsiteY34" fmla="*/ 1911419 h 2667020"/>
              <a:gd name="connsiteX35" fmla="*/ 1406249 w 1749400"/>
              <a:gd name="connsiteY35" fmla="*/ 1961792 h 2667020"/>
              <a:gd name="connsiteX36" fmla="*/ 1392792 w 1749400"/>
              <a:gd name="connsiteY36" fmla="*/ 2053380 h 2667020"/>
              <a:gd name="connsiteX37" fmla="*/ 1433162 w 1749400"/>
              <a:gd name="connsiteY37" fmla="*/ 2218239 h 2667020"/>
              <a:gd name="connsiteX38" fmla="*/ 1426434 w 1749400"/>
              <a:gd name="connsiteY38" fmla="*/ 2502162 h 2667020"/>
              <a:gd name="connsiteX39" fmla="*/ 1446619 w 1749400"/>
              <a:gd name="connsiteY39" fmla="*/ 2667020 h 2667020"/>
              <a:gd name="connsiteX40" fmla="*/ 1386063 w 1749400"/>
              <a:gd name="connsiteY40" fmla="*/ 2520479 h 2667020"/>
              <a:gd name="connsiteX41" fmla="*/ 1365878 w 1749400"/>
              <a:gd name="connsiteY41" fmla="*/ 2341882 h 2667020"/>
              <a:gd name="connsiteX42" fmla="*/ 1325507 w 1749400"/>
              <a:gd name="connsiteY42" fmla="*/ 1948054 h 2667020"/>
              <a:gd name="connsiteX43" fmla="*/ 1123653 w 1749400"/>
              <a:gd name="connsiteY43" fmla="*/ 1774036 h 2667020"/>
              <a:gd name="connsiteX44" fmla="*/ 1076554 w 1749400"/>
              <a:gd name="connsiteY44" fmla="*/ 2117492 h 2667020"/>
              <a:gd name="connsiteX45" fmla="*/ 1042912 w 1749400"/>
              <a:gd name="connsiteY45" fmla="*/ 2204500 h 2667020"/>
              <a:gd name="connsiteX46" fmla="*/ 1211123 w 1749400"/>
              <a:gd name="connsiteY46" fmla="*/ 2337303 h 2667020"/>
              <a:gd name="connsiteX47" fmla="*/ 1036183 w 1749400"/>
              <a:gd name="connsiteY47" fmla="*/ 2259453 h 2667020"/>
              <a:gd name="connsiteX48" fmla="*/ 1056369 w 1749400"/>
              <a:gd name="connsiteY48" fmla="*/ 2323565 h 2667020"/>
              <a:gd name="connsiteX49" fmla="*/ 1063097 w 1749400"/>
              <a:gd name="connsiteY49" fmla="*/ 2355621 h 2667020"/>
              <a:gd name="connsiteX50" fmla="*/ 1110196 w 1749400"/>
              <a:gd name="connsiteY50" fmla="*/ 2488423 h 2667020"/>
              <a:gd name="connsiteX51" fmla="*/ 1022726 w 1749400"/>
              <a:gd name="connsiteY51" fmla="*/ 2428891 h 2667020"/>
              <a:gd name="connsiteX52" fmla="*/ 995813 w 1749400"/>
              <a:gd name="connsiteY52" fmla="*/ 2621226 h 2667020"/>
              <a:gd name="connsiteX53" fmla="*/ 968899 w 1749400"/>
              <a:gd name="connsiteY53" fmla="*/ 2506741 h 2667020"/>
              <a:gd name="connsiteX54" fmla="*/ 975627 w 1749400"/>
              <a:gd name="connsiteY54" fmla="*/ 2396835 h 2667020"/>
              <a:gd name="connsiteX55" fmla="*/ 989084 w 1749400"/>
              <a:gd name="connsiteY55" fmla="*/ 2222818 h 2667020"/>
              <a:gd name="connsiteX56" fmla="*/ 915071 w 1749400"/>
              <a:gd name="connsiteY56" fmla="*/ 2227397 h 2667020"/>
              <a:gd name="connsiteX57" fmla="*/ 1009269 w 1749400"/>
              <a:gd name="connsiteY57" fmla="*/ 2122071 h 2667020"/>
              <a:gd name="connsiteX58" fmla="*/ 1069826 w 1749400"/>
              <a:gd name="connsiteY58" fmla="*/ 1714504 h 2667020"/>
              <a:gd name="connsiteX59" fmla="*/ 982356 w 1749400"/>
              <a:gd name="connsiteY59" fmla="*/ 1586281 h 2667020"/>
              <a:gd name="connsiteX60" fmla="*/ 827601 w 1749400"/>
              <a:gd name="connsiteY60" fmla="*/ 1224508 h 2667020"/>
              <a:gd name="connsiteX61" fmla="*/ 719946 w 1749400"/>
              <a:gd name="connsiteY61" fmla="*/ 1329834 h 2667020"/>
              <a:gd name="connsiteX62" fmla="*/ 713217 w 1749400"/>
              <a:gd name="connsiteY62" fmla="*/ 1384787 h 2667020"/>
              <a:gd name="connsiteX63" fmla="*/ 511363 w 1749400"/>
              <a:gd name="connsiteY63" fmla="*/ 1600019 h 2667020"/>
              <a:gd name="connsiteX64" fmla="*/ 511363 w 1749400"/>
              <a:gd name="connsiteY64" fmla="*/ 1723663 h 2667020"/>
              <a:gd name="connsiteX65" fmla="*/ 484449 w 1749400"/>
              <a:gd name="connsiteY65" fmla="*/ 1792354 h 2667020"/>
              <a:gd name="connsiteX66" fmla="*/ 464264 w 1749400"/>
              <a:gd name="connsiteY66" fmla="*/ 1897680 h 2667020"/>
              <a:gd name="connsiteX67" fmla="*/ 309509 w 1749400"/>
              <a:gd name="connsiteY67" fmla="*/ 2048801 h 2667020"/>
              <a:gd name="connsiteX68" fmla="*/ 181669 w 1749400"/>
              <a:gd name="connsiteY68" fmla="*/ 2309827 h 2667020"/>
              <a:gd name="connsiteX69" fmla="*/ 282596 w 1749400"/>
              <a:gd name="connsiteY69" fmla="*/ 2062539 h 2667020"/>
              <a:gd name="connsiteX70" fmla="*/ 437350 w 1749400"/>
              <a:gd name="connsiteY70" fmla="*/ 1879363 h 2667020"/>
              <a:gd name="connsiteX71" fmla="*/ 497906 w 1749400"/>
              <a:gd name="connsiteY71" fmla="*/ 1554225 h 2667020"/>
              <a:gd name="connsiteX72" fmla="*/ 760316 w 1749400"/>
              <a:gd name="connsiteY72" fmla="*/ 1206190 h 2667020"/>
              <a:gd name="connsiteX73" fmla="*/ 713217 w 1749400"/>
              <a:gd name="connsiteY73" fmla="*/ 940585 h 2667020"/>
              <a:gd name="connsiteX74" fmla="*/ 612290 w 1749400"/>
              <a:gd name="connsiteY74" fmla="*/ 844417 h 2667020"/>
              <a:gd name="connsiteX75" fmla="*/ 430622 w 1749400"/>
              <a:gd name="connsiteY75" fmla="*/ 583391 h 2667020"/>
              <a:gd name="connsiteX76" fmla="*/ 450807 w 1749400"/>
              <a:gd name="connsiteY76" fmla="*/ 739091 h 2667020"/>
              <a:gd name="connsiteX77" fmla="*/ 396979 w 1749400"/>
              <a:gd name="connsiteY77" fmla="*/ 803203 h 2667020"/>
              <a:gd name="connsiteX78" fmla="*/ 356609 w 1749400"/>
              <a:gd name="connsiteY78" fmla="*/ 1027594 h 2667020"/>
              <a:gd name="connsiteX79" fmla="*/ 316238 w 1749400"/>
              <a:gd name="connsiteY79" fmla="*/ 1091705 h 2667020"/>
              <a:gd name="connsiteX80" fmla="*/ 181669 w 1749400"/>
              <a:gd name="connsiteY80" fmla="*/ 1265723 h 2667020"/>
              <a:gd name="connsiteX81" fmla="*/ 235496 w 1749400"/>
              <a:gd name="connsiteY81" fmla="*/ 1366469 h 2667020"/>
              <a:gd name="connsiteX82" fmla="*/ 0 w 1749400"/>
              <a:gd name="connsiteY82" fmla="*/ 1549646 h 2667020"/>
              <a:gd name="connsiteX83" fmla="*/ 181669 w 1749400"/>
              <a:gd name="connsiteY83" fmla="*/ 1375628 h 2667020"/>
              <a:gd name="connsiteX84" fmla="*/ 134569 w 1749400"/>
              <a:gd name="connsiteY84" fmla="*/ 1274881 h 2667020"/>
              <a:gd name="connsiteX85" fmla="*/ 296053 w 1749400"/>
              <a:gd name="connsiteY85" fmla="*/ 1068808 h 2667020"/>
              <a:gd name="connsiteX86" fmla="*/ 349880 w 1749400"/>
              <a:gd name="connsiteY86" fmla="*/ 803203 h 2667020"/>
              <a:gd name="connsiteX87" fmla="*/ 403708 w 1749400"/>
              <a:gd name="connsiteY87" fmla="*/ 720773 h 2667020"/>
              <a:gd name="connsiteX88" fmla="*/ 403708 w 1749400"/>
              <a:gd name="connsiteY88" fmla="*/ 537597 h 2667020"/>
              <a:gd name="connsiteX89" fmla="*/ 511363 w 1749400"/>
              <a:gd name="connsiteY89" fmla="*/ 413953 h 2667020"/>
              <a:gd name="connsiteX90" fmla="*/ 531549 w 1749400"/>
              <a:gd name="connsiteY90" fmla="*/ 413953 h 2667020"/>
              <a:gd name="connsiteX91" fmla="*/ 578648 w 1749400"/>
              <a:gd name="connsiteY91" fmla="*/ 377318 h 2667020"/>
              <a:gd name="connsiteX92" fmla="*/ 511363 w 1749400"/>
              <a:gd name="connsiteY92" fmla="*/ 207880 h 2667020"/>
              <a:gd name="connsiteX93" fmla="*/ 578648 w 1749400"/>
              <a:gd name="connsiteY93" fmla="*/ 93395 h 2667020"/>
              <a:gd name="connsiteX94" fmla="*/ 510036 w 1749400"/>
              <a:gd name="connsiteY94" fmla="*/ 0 h 2667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749400" h="2667020">
                <a:moveTo>
                  <a:pt x="510036" y="0"/>
                </a:moveTo>
                <a:lnTo>
                  <a:pt x="569449" y="0"/>
                </a:lnTo>
                <a:lnTo>
                  <a:pt x="625747" y="6386"/>
                </a:lnTo>
                <a:lnTo>
                  <a:pt x="625747" y="75077"/>
                </a:lnTo>
                <a:lnTo>
                  <a:pt x="578648" y="212460"/>
                </a:lnTo>
                <a:lnTo>
                  <a:pt x="632476" y="322365"/>
                </a:lnTo>
                <a:lnTo>
                  <a:pt x="598833" y="446009"/>
                </a:lnTo>
                <a:lnTo>
                  <a:pt x="518092" y="478065"/>
                </a:lnTo>
                <a:lnTo>
                  <a:pt x="477721" y="528438"/>
                </a:lnTo>
                <a:lnTo>
                  <a:pt x="504635" y="587971"/>
                </a:lnTo>
                <a:lnTo>
                  <a:pt x="551734" y="633765"/>
                </a:lnTo>
                <a:lnTo>
                  <a:pt x="666118" y="844417"/>
                </a:lnTo>
                <a:lnTo>
                  <a:pt x="787230" y="917688"/>
                </a:lnTo>
                <a:lnTo>
                  <a:pt x="807416" y="986379"/>
                </a:lnTo>
                <a:lnTo>
                  <a:pt x="901614" y="1027594"/>
                </a:lnTo>
                <a:lnTo>
                  <a:pt x="1123653" y="1201611"/>
                </a:lnTo>
                <a:lnTo>
                  <a:pt x="1224580" y="1297778"/>
                </a:lnTo>
                <a:lnTo>
                  <a:pt x="1338964" y="1297778"/>
                </a:lnTo>
                <a:lnTo>
                  <a:pt x="1426434" y="1384787"/>
                </a:lnTo>
                <a:lnTo>
                  <a:pt x="1601374" y="1389366"/>
                </a:lnTo>
                <a:lnTo>
                  <a:pt x="1749400" y="1522169"/>
                </a:lnTo>
                <a:lnTo>
                  <a:pt x="1594646" y="1426002"/>
                </a:lnTo>
                <a:lnTo>
                  <a:pt x="1399520" y="1407684"/>
                </a:lnTo>
                <a:lnTo>
                  <a:pt x="1258222" y="1320675"/>
                </a:lnTo>
                <a:lnTo>
                  <a:pt x="1157296" y="1320675"/>
                </a:lnTo>
                <a:lnTo>
                  <a:pt x="854515" y="1064229"/>
                </a:lnTo>
                <a:lnTo>
                  <a:pt x="867972" y="1123761"/>
                </a:lnTo>
                <a:lnTo>
                  <a:pt x="915071" y="1256564"/>
                </a:lnTo>
                <a:lnTo>
                  <a:pt x="962170" y="1338993"/>
                </a:lnTo>
                <a:lnTo>
                  <a:pt x="1029455" y="1513010"/>
                </a:lnTo>
                <a:lnTo>
                  <a:pt x="1123653" y="1677869"/>
                </a:lnTo>
                <a:lnTo>
                  <a:pt x="1190938" y="1719084"/>
                </a:lnTo>
                <a:lnTo>
                  <a:pt x="1197666" y="1760298"/>
                </a:lnTo>
                <a:lnTo>
                  <a:pt x="1312050" y="1874783"/>
                </a:lnTo>
                <a:lnTo>
                  <a:pt x="1379335" y="1911419"/>
                </a:lnTo>
                <a:lnTo>
                  <a:pt x="1406249" y="1961792"/>
                </a:lnTo>
                <a:lnTo>
                  <a:pt x="1392792" y="2053380"/>
                </a:lnTo>
                <a:lnTo>
                  <a:pt x="1433162" y="2218239"/>
                </a:lnTo>
                <a:lnTo>
                  <a:pt x="1426434" y="2502162"/>
                </a:lnTo>
                <a:lnTo>
                  <a:pt x="1446619" y="2667020"/>
                </a:lnTo>
                <a:lnTo>
                  <a:pt x="1386063" y="2520479"/>
                </a:lnTo>
                <a:lnTo>
                  <a:pt x="1365878" y="2341882"/>
                </a:lnTo>
                <a:lnTo>
                  <a:pt x="1325507" y="1948054"/>
                </a:lnTo>
                <a:lnTo>
                  <a:pt x="1123653" y="1774036"/>
                </a:lnTo>
                <a:lnTo>
                  <a:pt x="1076554" y="2117492"/>
                </a:lnTo>
                <a:lnTo>
                  <a:pt x="1042912" y="2204500"/>
                </a:lnTo>
                <a:lnTo>
                  <a:pt x="1211123" y="2337303"/>
                </a:lnTo>
                <a:lnTo>
                  <a:pt x="1036183" y="2259453"/>
                </a:lnTo>
                <a:lnTo>
                  <a:pt x="1056369" y="2323565"/>
                </a:lnTo>
                <a:lnTo>
                  <a:pt x="1063097" y="2355621"/>
                </a:lnTo>
                <a:lnTo>
                  <a:pt x="1110196" y="2488423"/>
                </a:lnTo>
                <a:lnTo>
                  <a:pt x="1022726" y="2428891"/>
                </a:lnTo>
                <a:lnTo>
                  <a:pt x="995813" y="2621226"/>
                </a:lnTo>
                <a:lnTo>
                  <a:pt x="968899" y="2506741"/>
                </a:lnTo>
                <a:lnTo>
                  <a:pt x="975627" y="2396835"/>
                </a:lnTo>
                <a:lnTo>
                  <a:pt x="989084" y="2222818"/>
                </a:lnTo>
                <a:lnTo>
                  <a:pt x="915071" y="2227397"/>
                </a:lnTo>
                <a:lnTo>
                  <a:pt x="1009269" y="2122071"/>
                </a:lnTo>
                <a:lnTo>
                  <a:pt x="1069826" y="1714504"/>
                </a:lnTo>
                <a:lnTo>
                  <a:pt x="982356" y="1586281"/>
                </a:lnTo>
                <a:lnTo>
                  <a:pt x="827601" y="1224508"/>
                </a:lnTo>
                <a:lnTo>
                  <a:pt x="719946" y="1329834"/>
                </a:lnTo>
                <a:lnTo>
                  <a:pt x="713217" y="1384787"/>
                </a:lnTo>
                <a:lnTo>
                  <a:pt x="511363" y="1600019"/>
                </a:lnTo>
                <a:lnTo>
                  <a:pt x="511363" y="1723663"/>
                </a:lnTo>
                <a:lnTo>
                  <a:pt x="484449" y="1792354"/>
                </a:lnTo>
                <a:lnTo>
                  <a:pt x="464264" y="1897680"/>
                </a:lnTo>
                <a:lnTo>
                  <a:pt x="309509" y="2048801"/>
                </a:lnTo>
                <a:lnTo>
                  <a:pt x="181669" y="2309827"/>
                </a:lnTo>
                <a:lnTo>
                  <a:pt x="282596" y="2062539"/>
                </a:lnTo>
                <a:lnTo>
                  <a:pt x="437350" y="1879363"/>
                </a:lnTo>
                <a:lnTo>
                  <a:pt x="497906" y="1554225"/>
                </a:lnTo>
                <a:lnTo>
                  <a:pt x="760316" y="1206190"/>
                </a:lnTo>
                <a:lnTo>
                  <a:pt x="713217" y="940585"/>
                </a:lnTo>
                <a:lnTo>
                  <a:pt x="612290" y="844417"/>
                </a:lnTo>
                <a:lnTo>
                  <a:pt x="430622" y="583391"/>
                </a:lnTo>
                <a:lnTo>
                  <a:pt x="450807" y="739091"/>
                </a:lnTo>
                <a:lnTo>
                  <a:pt x="396979" y="803203"/>
                </a:lnTo>
                <a:lnTo>
                  <a:pt x="356609" y="1027594"/>
                </a:lnTo>
                <a:lnTo>
                  <a:pt x="316238" y="1091705"/>
                </a:lnTo>
                <a:lnTo>
                  <a:pt x="181669" y="1265723"/>
                </a:lnTo>
                <a:lnTo>
                  <a:pt x="235496" y="1366469"/>
                </a:lnTo>
                <a:lnTo>
                  <a:pt x="0" y="1549646"/>
                </a:lnTo>
                <a:lnTo>
                  <a:pt x="181669" y="1375628"/>
                </a:lnTo>
                <a:lnTo>
                  <a:pt x="134569" y="1274881"/>
                </a:lnTo>
                <a:lnTo>
                  <a:pt x="296053" y="1068808"/>
                </a:lnTo>
                <a:lnTo>
                  <a:pt x="349880" y="803203"/>
                </a:lnTo>
                <a:lnTo>
                  <a:pt x="403708" y="720773"/>
                </a:lnTo>
                <a:lnTo>
                  <a:pt x="403708" y="537597"/>
                </a:lnTo>
                <a:lnTo>
                  <a:pt x="511363" y="413953"/>
                </a:lnTo>
                <a:lnTo>
                  <a:pt x="531549" y="413953"/>
                </a:lnTo>
                <a:lnTo>
                  <a:pt x="578648" y="377318"/>
                </a:lnTo>
                <a:lnTo>
                  <a:pt x="511363" y="207880"/>
                </a:lnTo>
                <a:lnTo>
                  <a:pt x="578648" y="93395"/>
                </a:lnTo>
                <a:lnTo>
                  <a:pt x="510036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B194298C-AA7A-A887-5FB6-6EA4E26F9A28}"/>
              </a:ext>
            </a:extLst>
          </p:cNvPr>
          <p:cNvSpPr/>
          <p:nvPr/>
        </p:nvSpPr>
        <p:spPr bwMode="auto">
          <a:xfrm>
            <a:off x="8021739" y="3771900"/>
            <a:ext cx="1063120" cy="2721291"/>
          </a:xfrm>
          <a:custGeom>
            <a:avLst/>
            <a:gdLst>
              <a:gd name="connsiteX0" fmla="*/ 0 w 1063120"/>
              <a:gd name="connsiteY0" fmla="*/ 0 h 2721291"/>
              <a:gd name="connsiteX1" fmla="*/ 45181 w 1063120"/>
              <a:gd name="connsiteY1" fmla="*/ 0 h 2721291"/>
              <a:gd name="connsiteX2" fmla="*/ 57422 w 1063120"/>
              <a:gd name="connsiteY2" fmla="*/ 22106 h 2721291"/>
              <a:gd name="connsiteX3" fmla="*/ 73436 w 1063120"/>
              <a:gd name="connsiteY3" fmla="*/ 85087 h 2721291"/>
              <a:gd name="connsiteX4" fmla="*/ 153508 w 1063120"/>
              <a:gd name="connsiteY4" fmla="*/ 175060 h 2721291"/>
              <a:gd name="connsiteX5" fmla="*/ 198348 w 1063120"/>
              <a:gd name="connsiteY5" fmla="*/ 229044 h 2721291"/>
              <a:gd name="connsiteX6" fmla="*/ 252797 w 1063120"/>
              <a:gd name="connsiteY6" fmla="*/ 229044 h 2721291"/>
              <a:gd name="connsiteX7" fmla="*/ 300839 w 1063120"/>
              <a:gd name="connsiteY7" fmla="*/ 328014 h 2721291"/>
              <a:gd name="connsiteX8" fmla="*/ 323259 w 1063120"/>
              <a:gd name="connsiteY8" fmla="*/ 346008 h 2721291"/>
              <a:gd name="connsiteX9" fmla="*/ 339274 w 1063120"/>
              <a:gd name="connsiteY9" fmla="*/ 390995 h 2721291"/>
              <a:gd name="connsiteX10" fmla="*/ 371302 w 1063120"/>
              <a:gd name="connsiteY10" fmla="*/ 449477 h 2721291"/>
              <a:gd name="connsiteX11" fmla="*/ 432156 w 1063120"/>
              <a:gd name="connsiteY11" fmla="*/ 579938 h 2721291"/>
              <a:gd name="connsiteX12" fmla="*/ 473794 w 1063120"/>
              <a:gd name="connsiteY12" fmla="*/ 795873 h 2721291"/>
              <a:gd name="connsiteX13" fmla="*/ 521837 w 1063120"/>
              <a:gd name="connsiteY13" fmla="*/ 818366 h 2721291"/>
              <a:gd name="connsiteX14" fmla="*/ 537851 w 1063120"/>
              <a:gd name="connsiteY14" fmla="*/ 858854 h 2721291"/>
              <a:gd name="connsiteX15" fmla="*/ 566677 w 1063120"/>
              <a:gd name="connsiteY15" fmla="*/ 885845 h 2721291"/>
              <a:gd name="connsiteX16" fmla="*/ 675574 w 1063120"/>
              <a:gd name="connsiteY16" fmla="*/ 989314 h 2721291"/>
              <a:gd name="connsiteX17" fmla="*/ 723617 w 1063120"/>
              <a:gd name="connsiteY17" fmla="*/ 993813 h 2721291"/>
              <a:gd name="connsiteX18" fmla="*/ 810094 w 1063120"/>
              <a:gd name="connsiteY18" fmla="*/ 1092783 h 2721291"/>
              <a:gd name="connsiteX19" fmla="*/ 864543 w 1063120"/>
              <a:gd name="connsiteY19" fmla="*/ 1097282 h 2721291"/>
              <a:gd name="connsiteX20" fmla="*/ 896571 w 1063120"/>
              <a:gd name="connsiteY20" fmla="*/ 1164761 h 2721291"/>
              <a:gd name="connsiteX21" fmla="*/ 902977 w 1063120"/>
              <a:gd name="connsiteY21" fmla="*/ 1259233 h 2721291"/>
              <a:gd name="connsiteX22" fmla="*/ 915788 w 1063120"/>
              <a:gd name="connsiteY22" fmla="*/ 1416685 h 2721291"/>
              <a:gd name="connsiteX23" fmla="*/ 1031091 w 1063120"/>
              <a:gd name="connsiteY23" fmla="*/ 1641617 h 2721291"/>
              <a:gd name="connsiteX24" fmla="*/ 1050309 w 1063120"/>
              <a:gd name="connsiteY24" fmla="*/ 1673108 h 2721291"/>
              <a:gd name="connsiteX25" fmla="*/ 1027889 w 1063120"/>
              <a:gd name="connsiteY25" fmla="*/ 1754083 h 2721291"/>
              <a:gd name="connsiteX26" fmla="*/ 1031091 w 1063120"/>
              <a:gd name="connsiteY26" fmla="*/ 1776576 h 2721291"/>
              <a:gd name="connsiteX27" fmla="*/ 1027889 w 1063120"/>
              <a:gd name="connsiteY27" fmla="*/ 1830560 h 2721291"/>
              <a:gd name="connsiteX28" fmla="*/ 1063120 w 1063120"/>
              <a:gd name="connsiteY28" fmla="*/ 1889042 h 2721291"/>
              <a:gd name="connsiteX29" fmla="*/ 967034 w 1063120"/>
              <a:gd name="connsiteY29" fmla="*/ 1956522 h 2721291"/>
              <a:gd name="connsiteX30" fmla="*/ 963831 w 1063120"/>
              <a:gd name="connsiteY30" fmla="*/ 2257931 h 2721291"/>
              <a:gd name="connsiteX31" fmla="*/ 1011874 w 1063120"/>
              <a:gd name="connsiteY31" fmla="*/ 2649313 h 2721291"/>
              <a:gd name="connsiteX32" fmla="*/ 935006 w 1063120"/>
              <a:gd name="connsiteY32" fmla="*/ 2248934 h 2721291"/>
              <a:gd name="connsiteX33" fmla="*/ 941411 w 1063120"/>
              <a:gd name="connsiteY33" fmla="*/ 1929530 h 2721291"/>
              <a:gd name="connsiteX34" fmla="*/ 989454 w 1063120"/>
              <a:gd name="connsiteY34" fmla="*/ 1884544 h 2721291"/>
              <a:gd name="connsiteX35" fmla="*/ 999063 w 1063120"/>
              <a:gd name="connsiteY35" fmla="*/ 1727091 h 2721291"/>
              <a:gd name="connsiteX36" fmla="*/ 1011874 w 1063120"/>
              <a:gd name="connsiteY36" fmla="*/ 1686604 h 2721291"/>
              <a:gd name="connsiteX37" fmla="*/ 883760 w 1063120"/>
              <a:gd name="connsiteY37" fmla="*/ 1398691 h 2721291"/>
              <a:gd name="connsiteX38" fmla="*/ 864543 w 1063120"/>
              <a:gd name="connsiteY38" fmla="*/ 1178257 h 2721291"/>
              <a:gd name="connsiteX39" fmla="*/ 778065 w 1063120"/>
              <a:gd name="connsiteY39" fmla="*/ 1115276 h 2721291"/>
              <a:gd name="connsiteX40" fmla="*/ 774863 w 1063120"/>
              <a:gd name="connsiteY40" fmla="*/ 1187254 h 2721291"/>
              <a:gd name="connsiteX41" fmla="*/ 726820 w 1063120"/>
              <a:gd name="connsiteY41" fmla="*/ 1389693 h 2721291"/>
              <a:gd name="connsiteX42" fmla="*/ 736428 w 1063120"/>
              <a:gd name="connsiteY42" fmla="*/ 1466170 h 2721291"/>
              <a:gd name="connsiteX43" fmla="*/ 707603 w 1063120"/>
              <a:gd name="connsiteY43" fmla="*/ 1506658 h 2721291"/>
              <a:gd name="connsiteX44" fmla="*/ 701197 w 1063120"/>
              <a:gd name="connsiteY44" fmla="*/ 1637119 h 2721291"/>
              <a:gd name="connsiteX45" fmla="*/ 707603 w 1063120"/>
              <a:gd name="connsiteY45" fmla="*/ 1691102 h 2721291"/>
              <a:gd name="connsiteX46" fmla="*/ 697994 w 1063120"/>
              <a:gd name="connsiteY46" fmla="*/ 1772078 h 2721291"/>
              <a:gd name="connsiteX47" fmla="*/ 714008 w 1063120"/>
              <a:gd name="connsiteY47" fmla="*/ 1812566 h 2721291"/>
              <a:gd name="connsiteX48" fmla="*/ 710805 w 1063120"/>
              <a:gd name="connsiteY48" fmla="*/ 1992511 h 2721291"/>
              <a:gd name="connsiteX49" fmla="*/ 784471 w 1063120"/>
              <a:gd name="connsiteY49" fmla="*/ 2118473 h 2721291"/>
              <a:gd name="connsiteX50" fmla="*/ 739631 w 1063120"/>
              <a:gd name="connsiteY50" fmla="*/ 2329909 h 2721291"/>
              <a:gd name="connsiteX51" fmla="*/ 710805 w 1063120"/>
              <a:gd name="connsiteY51" fmla="*/ 2577335 h 2721291"/>
              <a:gd name="connsiteX52" fmla="*/ 714008 w 1063120"/>
              <a:gd name="connsiteY52" fmla="*/ 2338907 h 2721291"/>
              <a:gd name="connsiteX53" fmla="*/ 762051 w 1063120"/>
              <a:gd name="connsiteY53" fmla="*/ 2104977 h 2721291"/>
              <a:gd name="connsiteX54" fmla="*/ 710805 w 1063120"/>
              <a:gd name="connsiteY54" fmla="*/ 1997010 h 2721291"/>
              <a:gd name="connsiteX55" fmla="*/ 675574 w 1063120"/>
              <a:gd name="connsiteY55" fmla="*/ 1803568 h 2721291"/>
              <a:gd name="connsiteX56" fmla="*/ 601908 w 1063120"/>
              <a:gd name="connsiteY56" fmla="*/ 2024002 h 2721291"/>
              <a:gd name="connsiteX57" fmla="*/ 566677 w 1063120"/>
              <a:gd name="connsiteY57" fmla="*/ 2307416 h 2721291"/>
              <a:gd name="connsiteX58" fmla="*/ 582691 w 1063120"/>
              <a:gd name="connsiteY58" fmla="*/ 2406386 h 2721291"/>
              <a:gd name="connsiteX59" fmla="*/ 560271 w 1063120"/>
              <a:gd name="connsiteY59" fmla="*/ 2721291 h 2721291"/>
              <a:gd name="connsiteX60" fmla="*/ 566677 w 1063120"/>
              <a:gd name="connsiteY60" fmla="*/ 2433378 h 2721291"/>
              <a:gd name="connsiteX61" fmla="*/ 553865 w 1063120"/>
              <a:gd name="connsiteY61" fmla="*/ 2338907 h 2721291"/>
              <a:gd name="connsiteX62" fmla="*/ 470591 w 1063120"/>
              <a:gd name="connsiteY62" fmla="*/ 2406386 h 2721291"/>
              <a:gd name="connsiteX63" fmla="*/ 435359 w 1063120"/>
              <a:gd name="connsiteY63" fmla="*/ 2671806 h 2721291"/>
              <a:gd name="connsiteX64" fmla="*/ 457779 w 1063120"/>
              <a:gd name="connsiteY64" fmla="*/ 2383893 h 2721291"/>
              <a:gd name="connsiteX65" fmla="*/ 547459 w 1063120"/>
              <a:gd name="connsiteY65" fmla="*/ 2280424 h 2721291"/>
              <a:gd name="connsiteX66" fmla="*/ 582691 w 1063120"/>
              <a:gd name="connsiteY66" fmla="*/ 1992511 h 2721291"/>
              <a:gd name="connsiteX67" fmla="*/ 665965 w 1063120"/>
              <a:gd name="connsiteY67" fmla="*/ 1754083 h 2721291"/>
              <a:gd name="connsiteX68" fmla="*/ 688385 w 1063120"/>
              <a:gd name="connsiteY68" fmla="*/ 1389693 h 2721291"/>
              <a:gd name="connsiteX69" fmla="*/ 736428 w 1063120"/>
              <a:gd name="connsiteY69" fmla="*/ 1223244 h 2721291"/>
              <a:gd name="connsiteX70" fmla="*/ 755645 w 1063120"/>
              <a:gd name="connsiteY70" fmla="*/ 1070290 h 2721291"/>
              <a:gd name="connsiteX71" fmla="*/ 662762 w 1063120"/>
              <a:gd name="connsiteY71" fmla="*/ 1043298 h 2721291"/>
              <a:gd name="connsiteX72" fmla="*/ 451374 w 1063120"/>
              <a:gd name="connsiteY72" fmla="*/ 822864 h 2721291"/>
              <a:gd name="connsiteX73" fmla="*/ 403331 w 1063120"/>
              <a:gd name="connsiteY73" fmla="*/ 575439 h 2721291"/>
              <a:gd name="connsiteX74" fmla="*/ 246391 w 1063120"/>
              <a:gd name="connsiteY74" fmla="*/ 283027 h 2721291"/>
              <a:gd name="connsiteX75" fmla="*/ 127885 w 1063120"/>
              <a:gd name="connsiteY75" fmla="*/ 215548 h 2721291"/>
              <a:gd name="connsiteX76" fmla="*/ 0 w 1063120"/>
              <a:gd name="connsiteY76" fmla="*/ 0 h 2721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063120" h="2721291">
                <a:moveTo>
                  <a:pt x="0" y="0"/>
                </a:moveTo>
                <a:lnTo>
                  <a:pt x="45181" y="0"/>
                </a:lnTo>
                <a:lnTo>
                  <a:pt x="57422" y="22106"/>
                </a:lnTo>
                <a:lnTo>
                  <a:pt x="73436" y="85087"/>
                </a:lnTo>
                <a:lnTo>
                  <a:pt x="153508" y="175060"/>
                </a:lnTo>
                <a:lnTo>
                  <a:pt x="198348" y="229044"/>
                </a:lnTo>
                <a:lnTo>
                  <a:pt x="252797" y="229044"/>
                </a:lnTo>
                <a:lnTo>
                  <a:pt x="300839" y="328014"/>
                </a:lnTo>
                <a:lnTo>
                  <a:pt x="323259" y="346008"/>
                </a:lnTo>
                <a:lnTo>
                  <a:pt x="339274" y="390995"/>
                </a:lnTo>
                <a:lnTo>
                  <a:pt x="371302" y="449477"/>
                </a:lnTo>
                <a:lnTo>
                  <a:pt x="432156" y="579938"/>
                </a:lnTo>
                <a:lnTo>
                  <a:pt x="473794" y="795873"/>
                </a:lnTo>
                <a:lnTo>
                  <a:pt x="521837" y="818366"/>
                </a:lnTo>
                <a:lnTo>
                  <a:pt x="537851" y="858854"/>
                </a:lnTo>
                <a:lnTo>
                  <a:pt x="566677" y="885845"/>
                </a:lnTo>
                <a:lnTo>
                  <a:pt x="675574" y="989314"/>
                </a:lnTo>
                <a:lnTo>
                  <a:pt x="723617" y="993813"/>
                </a:lnTo>
                <a:lnTo>
                  <a:pt x="810094" y="1092783"/>
                </a:lnTo>
                <a:lnTo>
                  <a:pt x="864543" y="1097282"/>
                </a:lnTo>
                <a:lnTo>
                  <a:pt x="896571" y="1164761"/>
                </a:lnTo>
                <a:lnTo>
                  <a:pt x="902977" y="1259233"/>
                </a:lnTo>
                <a:lnTo>
                  <a:pt x="915788" y="1416685"/>
                </a:lnTo>
                <a:lnTo>
                  <a:pt x="1031091" y="1641617"/>
                </a:lnTo>
                <a:lnTo>
                  <a:pt x="1050309" y="1673108"/>
                </a:lnTo>
                <a:lnTo>
                  <a:pt x="1027889" y="1754083"/>
                </a:lnTo>
                <a:lnTo>
                  <a:pt x="1031091" y="1776576"/>
                </a:lnTo>
                <a:lnTo>
                  <a:pt x="1027889" y="1830560"/>
                </a:lnTo>
                <a:lnTo>
                  <a:pt x="1063120" y="1889042"/>
                </a:lnTo>
                <a:lnTo>
                  <a:pt x="967034" y="1956522"/>
                </a:lnTo>
                <a:lnTo>
                  <a:pt x="963831" y="2257931"/>
                </a:lnTo>
                <a:lnTo>
                  <a:pt x="1011874" y="2649313"/>
                </a:lnTo>
                <a:lnTo>
                  <a:pt x="935006" y="2248934"/>
                </a:lnTo>
                <a:lnTo>
                  <a:pt x="941411" y="1929530"/>
                </a:lnTo>
                <a:lnTo>
                  <a:pt x="989454" y="1884544"/>
                </a:lnTo>
                <a:lnTo>
                  <a:pt x="999063" y="1727091"/>
                </a:lnTo>
                <a:lnTo>
                  <a:pt x="1011874" y="1686604"/>
                </a:lnTo>
                <a:lnTo>
                  <a:pt x="883760" y="1398691"/>
                </a:lnTo>
                <a:lnTo>
                  <a:pt x="864543" y="1178257"/>
                </a:lnTo>
                <a:lnTo>
                  <a:pt x="778065" y="1115276"/>
                </a:lnTo>
                <a:lnTo>
                  <a:pt x="774863" y="1187254"/>
                </a:lnTo>
                <a:lnTo>
                  <a:pt x="726820" y="1389693"/>
                </a:lnTo>
                <a:lnTo>
                  <a:pt x="736428" y="1466170"/>
                </a:lnTo>
                <a:lnTo>
                  <a:pt x="707603" y="1506658"/>
                </a:lnTo>
                <a:lnTo>
                  <a:pt x="701197" y="1637119"/>
                </a:lnTo>
                <a:lnTo>
                  <a:pt x="707603" y="1691102"/>
                </a:lnTo>
                <a:lnTo>
                  <a:pt x="697994" y="1772078"/>
                </a:lnTo>
                <a:lnTo>
                  <a:pt x="714008" y="1812566"/>
                </a:lnTo>
                <a:lnTo>
                  <a:pt x="710805" y="1992511"/>
                </a:lnTo>
                <a:lnTo>
                  <a:pt x="784471" y="2118473"/>
                </a:lnTo>
                <a:lnTo>
                  <a:pt x="739631" y="2329909"/>
                </a:lnTo>
                <a:lnTo>
                  <a:pt x="710805" y="2577335"/>
                </a:lnTo>
                <a:lnTo>
                  <a:pt x="714008" y="2338907"/>
                </a:lnTo>
                <a:lnTo>
                  <a:pt x="762051" y="2104977"/>
                </a:lnTo>
                <a:lnTo>
                  <a:pt x="710805" y="1997010"/>
                </a:lnTo>
                <a:lnTo>
                  <a:pt x="675574" y="1803568"/>
                </a:lnTo>
                <a:lnTo>
                  <a:pt x="601908" y="2024002"/>
                </a:lnTo>
                <a:lnTo>
                  <a:pt x="566677" y="2307416"/>
                </a:lnTo>
                <a:lnTo>
                  <a:pt x="582691" y="2406386"/>
                </a:lnTo>
                <a:lnTo>
                  <a:pt x="560271" y="2721291"/>
                </a:lnTo>
                <a:lnTo>
                  <a:pt x="566677" y="2433378"/>
                </a:lnTo>
                <a:lnTo>
                  <a:pt x="553865" y="2338907"/>
                </a:lnTo>
                <a:lnTo>
                  <a:pt x="470591" y="2406386"/>
                </a:lnTo>
                <a:lnTo>
                  <a:pt x="435359" y="2671806"/>
                </a:lnTo>
                <a:lnTo>
                  <a:pt x="457779" y="2383893"/>
                </a:lnTo>
                <a:lnTo>
                  <a:pt x="547459" y="2280424"/>
                </a:lnTo>
                <a:lnTo>
                  <a:pt x="582691" y="1992511"/>
                </a:lnTo>
                <a:lnTo>
                  <a:pt x="665965" y="1754083"/>
                </a:lnTo>
                <a:lnTo>
                  <a:pt x="688385" y="1389693"/>
                </a:lnTo>
                <a:lnTo>
                  <a:pt x="736428" y="1223244"/>
                </a:lnTo>
                <a:lnTo>
                  <a:pt x="755645" y="1070290"/>
                </a:lnTo>
                <a:lnTo>
                  <a:pt x="662762" y="1043298"/>
                </a:lnTo>
                <a:lnTo>
                  <a:pt x="451374" y="822864"/>
                </a:lnTo>
                <a:lnTo>
                  <a:pt x="403331" y="575439"/>
                </a:lnTo>
                <a:lnTo>
                  <a:pt x="246391" y="283027"/>
                </a:lnTo>
                <a:lnTo>
                  <a:pt x="127885" y="215548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4DE92151-ED9D-6CB3-887A-B19C3672F707}"/>
              </a:ext>
            </a:extLst>
          </p:cNvPr>
          <p:cNvSpPr/>
          <p:nvPr/>
        </p:nvSpPr>
        <p:spPr bwMode="auto">
          <a:xfrm>
            <a:off x="2607745" y="5303529"/>
            <a:ext cx="33059" cy="69514"/>
          </a:xfrm>
          <a:custGeom>
            <a:avLst/>
            <a:gdLst>
              <a:gd name="connsiteX0" fmla="*/ 33059 w 33059"/>
              <a:gd name="connsiteY0" fmla="*/ 0 h 69514"/>
              <a:gd name="connsiteX1" fmla="*/ 33059 w 33059"/>
              <a:gd name="connsiteY1" fmla="*/ 7724 h 69514"/>
              <a:gd name="connsiteX2" fmla="*/ 0 w 33059"/>
              <a:gd name="connsiteY2" fmla="*/ 69514 h 69514"/>
              <a:gd name="connsiteX3" fmla="*/ 33059 w 33059"/>
              <a:gd name="connsiteY3" fmla="*/ 0 h 69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59" h="69514">
                <a:moveTo>
                  <a:pt x="33059" y="0"/>
                </a:moveTo>
                <a:lnTo>
                  <a:pt x="33059" y="7724"/>
                </a:lnTo>
                <a:lnTo>
                  <a:pt x="0" y="69514"/>
                </a:lnTo>
                <a:lnTo>
                  <a:pt x="33059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E0E548A-DEA3-08F1-9950-78CCB18DC046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カミナリ、稲妻型の図形</a:t>
            </a:r>
          </a:p>
        </p:txBody>
      </p:sp>
    </p:spTree>
    <p:extLst>
      <p:ext uri="{BB962C8B-B14F-4D97-AF65-F5344CB8AC3E}">
        <p14:creationId xmlns:p14="http://schemas.microsoft.com/office/powerpoint/2010/main" val="2081465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フリーフォーム: 図形 299">
            <a:extLst>
              <a:ext uri="{FF2B5EF4-FFF2-40B4-BE49-F238E27FC236}">
                <a16:creationId xmlns:a16="http://schemas.microsoft.com/office/drawing/2014/main" id="{36D3A9E9-B5D3-814D-EF58-F1734733508D}"/>
              </a:ext>
            </a:extLst>
          </p:cNvPr>
          <p:cNvSpPr/>
          <p:nvPr/>
        </p:nvSpPr>
        <p:spPr bwMode="auto">
          <a:xfrm>
            <a:off x="6594230" y="4033934"/>
            <a:ext cx="2640740" cy="808984"/>
          </a:xfrm>
          <a:custGeom>
            <a:avLst/>
            <a:gdLst>
              <a:gd name="connsiteX0" fmla="*/ 5135 w 2640740"/>
              <a:gd name="connsiteY0" fmla="*/ 699478 h 808984"/>
              <a:gd name="connsiteX1" fmla="*/ 124837 w 2640740"/>
              <a:gd name="connsiteY1" fmla="*/ 756119 h 808984"/>
              <a:gd name="connsiteX2" fmla="*/ 173466 w 2640740"/>
              <a:gd name="connsiteY2" fmla="*/ 763671 h 808984"/>
              <a:gd name="connsiteX3" fmla="*/ 222095 w 2640740"/>
              <a:gd name="connsiteY3" fmla="*/ 756119 h 808984"/>
              <a:gd name="connsiteX4" fmla="*/ 293168 w 2640740"/>
              <a:gd name="connsiteY4" fmla="*/ 771223 h 808984"/>
              <a:gd name="connsiteX5" fmla="*/ 345537 w 2640740"/>
              <a:gd name="connsiteY5" fmla="*/ 714582 h 808984"/>
              <a:gd name="connsiteX6" fmla="*/ 240798 w 2640740"/>
              <a:gd name="connsiteY6" fmla="*/ 744791 h 808984"/>
              <a:gd name="connsiteX7" fmla="*/ 214613 w 2640740"/>
              <a:gd name="connsiteY7" fmla="*/ 725910 h 808984"/>
              <a:gd name="connsiteX8" fmla="*/ 151022 w 2640740"/>
              <a:gd name="connsiteY8" fmla="*/ 748567 h 808984"/>
              <a:gd name="connsiteX9" fmla="*/ 225836 w 2640740"/>
              <a:gd name="connsiteY9" fmla="*/ 657941 h 808984"/>
              <a:gd name="connsiteX10" fmla="*/ 5135 w 2640740"/>
              <a:gd name="connsiteY10" fmla="*/ 673045 h 808984"/>
              <a:gd name="connsiteX11" fmla="*/ 64986 w 2640740"/>
              <a:gd name="connsiteY11" fmla="*/ 688150 h 808984"/>
              <a:gd name="connsiteX12" fmla="*/ 132318 w 2640740"/>
              <a:gd name="connsiteY12" fmla="*/ 710806 h 808984"/>
              <a:gd name="connsiteX13" fmla="*/ 188429 w 2640740"/>
              <a:gd name="connsiteY13" fmla="*/ 699478 h 808984"/>
              <a:gd name="connsiteX14" fmla="*/ 229576 w 2640740"/>
              <a:gd name="connsiteY14" fmla="*/ 688150 h 808984"/>
              <a:gd name="connsiteX15" fmla="*/ 270724 w 2640740"/>
              <a:gd name="connsiteY15" fmla="*/ 714582 h 808984"/>
              <a:gd name="connsiteX16" fmla="*/ 334315 w 2640740"/>
              <a:gd name="connsiteY16" fmla="*/ 684373 h 808984"/>
              <a:gd name="connsiteX17" fmla="*/ 308131 w 2640740"/>
              <a:gd name="connsiteY17" fmla="*/ 680597 h 808984"/>
              <a:gd name="connsiteX18" fmla="*/ 607385 w 2640740"/>
              <a:gd name="connsiteY18" fmla="*/ 510674 h 808984"/>
              <a:gd name="connsiteX19" fmla="*/ 596163 w 2640740"/>
              <a:gd name="connsiteY19" fmla="*/ 548434 h 808984"/>
              <a:gd name="connsiteX20" fmla="*/ 581201 w 2640740"/>
              <a:gd name="connsiteY20" fmla="*/ 578643 h 808984"/>
              <a:gd name="connsiteX21" fmla="*/ 551275 w 2640740"/>
              <a:gd name="connsiteY21" fmla="*/ 582419 h 808984"/>
              <a:gd name="connsiteX22" fmla="*/ 543794 w 2640740"/>
              <a:gd name="connsiteY22" fmla="*/ 608852 h 808984"/>
              <a:gd name="connsiteX23" fmla="*/ 446537 w 2640740"/>
              <a:gd name="connsiteY23" fmla="*/ 608852 h 808984"/>
              <a:gd name="connsiteX24" fmla="*/ 446536 w 2640740"/>
              <a:gd name="connsiteY24" fmla="*/ 608852 h 808984"/>
              <a:gd name="connsiteX25" fmla="*/ 412870 w 2640740"/>
              <a:gd name="connsiteY25" fmla="*/ 654165 h 808984"/>
              <a:gd name="connsiteX26" fmla="*/ 547535 w 2640740"/>
              <a:gd name="connsiteY26" fmla="*/ 673045 h 808984"/>
              <a:gd name="connsiteX27" fmla="*/ 547535 w 2640740"/>
              <a:gd name="connsiteY27" fmla="*/ 673045 h 808984"/>
              <a:gd name="connsiteX28" fmla="*/ 547536 w 2640740"/>
              <a:gd name="connsiteY28" fmla="*/ 673045 h 808984"/>
              <a:gd name="connsiteX29" fmla="*/ 566239 w 2640740"/>
              <a:gd name="connsiteY29" fmla="*/ 635284 h 808984"/>
              <a:gd name="connsiteX30" fmla="*/ 603646 w 2640740"/>
              <a:gd name="connsiteY30" fmla="*/ 612628 h 808984"/>
              <a:gd name="connsiteX31" fmla="*/ 659755 w 2640740"/>
              <a:gd name="connsiteY31" fmla="*/ 612628 h 808984"/>
              <a:gd name="connsiteX32" fmla="*/ 659756 w 2640740"/>
              <a:gd name="connsiteY32" fmla="*/ 612628 h 808984"/>
              <a:gd name="connsiteX33" fmla="*/ 670978 w 2640740"/>
              <a:gd name="connsiteY33" fmla="*/ 578643 h 808984"/>
              <a:gd name="connsiteX34" fmla="*/ 685941 w 2640740"/>
              <a:gd name="connsiteY34" fmla="*/ 574867 h 808984"/>
              <a:gd name="connsiteX35" fmla="*/ 727088 w 2640740"/>
              <a:gd name="connsiteY35" fmla="*/ 510674 h 808984"/>
              <a:gd name="connsiteX36" fmla="*/ 727087 w 2640740"/>
              <a:gd name="connsiteY36" fmla="*/ 510674 h 808984"/>
              <a:gd name="connsiteX37" fmla="*/ 607386 w 2640740"/>
              <a:gd name="connsiteY37" fmla="*/ 510674 h 808984"/>
              <a:gd name="connsiteX38" fmla="*/ 1071231 w 2640740"/>
              <a:gd name="connsiteY38" fmla="*/ 506898 h 808984"/>
              <a:gd name="connsiteX39" fmla="*/ 1030083 w 2640740"/>
              <a:gd name="connsiteY39" fmla="*/ 518226 h 808984"/>
              <a:gd name="connsiteX40" fmla="*/ 921604 w 2640740"/>
              <a:gd name="connsiteY40" fmla="*/ 537106 h 808984"/>
              <a:gd name="connsiteX41" fmla="*/ 854272 w 2640740"/>
              <a:gd name="connsiteY41" fmla="*/ 514450 h 808984"/>
              <a:gd name="connsiteX42" fmla="*/ 854273 w 2640740"/>
              <a:gd name="connsiteY42" fmla="*/ 514451 h 808984"/>
              <a:gd name="connsiteX43" fmla="*/ 854271 w 2640740"/>
              <a:gd name="connsiteY43" fmla="*/ 514450 h 808984"/>
              <a:gd name="connsiteX44" fmla="*/ 944047 w 2640740"/>
              <a:gd name="connsiteY44" fmla="*/ 574867 h 808984"/>
              <a:gd name="connsiteX45" fmla="*/ 944048 w 2640740"/>
              <a:gd name="connsiteY45" fmla="*/ 574867 h 808984"/>
              <a:gd name="connsiteX46" fmla="*/ 944048 w 2640740"/>
              <a:gd name="connsiteY46" fmla="*/ 574867 h 808984"/>
              <a:gd name="connsiteX47" fmla="*/ 962752 w 2640740"/>
              <a:gd name="connsiteY47" fmla="*/ 555987 h 808984"/>
              <a:gd name="connsiteX48" fmla="*/ 1060009 w 2640740"/>
              <a:gd name="connsiteY48" fmla="*/ 544658 h 808984"/>
              <a:gd name="connsiteX49" fmla="*/ 1071232 w 2640740"/>
              <a:gd name="connsiteY49" fmla="*/ 506898 h 808984"/>
              <a:gd name="connsiteX50" fmla="*/ 1071231 w 2640740"/>
              <a:gd name="connsiteY50" fmla="*/ 506899 h 808984"/>
              <a:gd name="connsiteX51" fmla="*/ 2238326 w 2640740"/>
              <a:gd name="connsiteY51" fmla="*/ 178377 h 808984"/>
              <a:gd name="connsiteX52" fmla="*/ 2099920 w 2640740"/>
              <a:gd name="connsiteY52" fmla="*/ 193482 h 808984"/>
              <a:gd name="connsiteX53" fmla="*/ 1998922 w 2640740"/>
              <a:gd name="connsiteY53" fmla="*/ 208586 h 808984"/>
              <a:gd name="connsiteX54" fmla="*/ 1976477 w 2640740"/>
              <a:gd name="connsiteY54" fmla="*/ 219914 h 808984"/>
              <a:gd name="connsiteX55" fmla="*/ 1924108 w 2640740"/>
              <a:gd name="connsiteY55" fmla="*/ 216138 h 808984"/>
              <a:gd name="connsiteX56" fmla="*/ 1867998 w 2640740"/>
              <a:gd name="connsiteY56" fmla="*/ 253899 h 808984"/>
              <a:gd name="connsiteX57" fmla="*/ 1811887 w 2640740"/>
              <a:gd name="connsiteY57" fmla="*/ 299212 h 808984"/>
              <a:gd name="connsiteX58" fmla="*/ 1811887 w 2640740"/>
              <a:gd name="connsiteY58" fmla="*/ 299212 h 808984"/>
              <a:gd name="connsiteX59" fmla="*/ 1811886 w 2640740"/>
              <a:gd name="connsiteY59" fmla="*/ 299213 h 808984"/>
              <a:gd name="connsiteX60" fmla="*/ 1808145 w 2640740"/>
              <a:gd name="connsiteY60" fmla="*/ 336974 h 808984"/>
              <a:gd name="connsiteX61" fmla="*/ 1740814 w 2640740"/>
              <a:gd name="connsiteY61" fmla="*/ 374734 h 808984"/>
              <a:gd name="connsiteX62" fmla="*/ 1695926 w 2640740"/>
              <a:gd name="connsiteY62" fmla="*/ 386062 h 808984"/>
              <a:gd name="connsiteX63" fmla="*/ 1677223 w 2640740"/>
              <a:gd name="connsiteY63" fmla="*/ 401166 h 808984"/>
              <a:gd name="connsiteX64" fmla="*/ 1606150 w 2640740"/>
              <a:gd name="connsiteY64" fmla="*/ 397390 h 808984"/>
              <a:gd name="connsiteX65" fmla="*/ 1568743 w 2640740"/>
              <a:gd name="connsiteY65" fmla="*/ 420047 h 808984"/>
              <a:gd name="connsiteX66" fmla="*/ 1531336 w 2640740"/>
              <a:gd name="connsiteY66" fmla="*/ 404942 h 808984"/>
              <a:gd name="connsiteX67" fmla="*/ 1512633 w 2640740"/>
              <a:gd name="connsiteY67" fmla="*/ 412494 h 808984"/>
              <a:gd name="connsiteX68" fmla="*/ 1363005 w 2640740"/>
              <a:gd name="connsiteY68" fmla="*/ 382286 h 808984"/>
              <a:gd name="connsiteX69" fmla="*/ 1220859 w 2640740"/>
              <a:gd name="connsiteY69" fmla="*/ 484240 h 808984"/>
              <a:gd name="connsiteX70" fmla="*/ 1220860 w 2640740"/>
              <a:gd name="connsiteY70" fmla="*/ 484240 h 808984"/>
              <a:gd name="connsiteX71" fmla="*/ 1220858 w 2640740"/>
              <a:gd name="connsiteY71" fmla="*/ 484241 h 808984"/>
              <a:gd name="connsiteX72" fmla="*/ 1258265 w 2640740"/>
              <a:gd name="connsiteY72" fmla="*/ 506898 h 808984"/>
              <a:gd name="connsiteX73" fmla="*/ 1318116 w 2640740"/>
              <a:gd name="connsiteY73" fmla="*/ 529554 h 808984"/>
              <a:gd name="connsiteX74" fmla="*/ 1363004 w 2640740"/>
              <a:gd name="connsiteY74" fmla="*/ 514450 h 808984"/>
              <a:gd name="connsiteX75" fmla="*/ 1396670 w 2640740"/>
              <a:gd name="connsiteY75" fmla="*/ 514450 h 808984"/>
              <a:gd name="connsiteX76" fmla="*/ 1505150 w 2640740"/>
              <a:gd name="connsiteY76" fmla="*/ 503121 h 808984"/>
              <a:gd name="connsiteX77" fmla="*/ 1550038 w 2640740"/>
              <a:gd name="connsiteY77" fmla="*/ 506898 h 808984"/>
              <a:gd name="connsiteX78" fmla="*/ 1587445 w 2640740"/>
              <a:gd name="connsiteY78" fmla="*/ 525778 h 808984"/>
              <a:gd name="connsiteX79" fmla="*/ 1677222 w 2640740"/>
              <a:gd name="connsiteY79" fmla="*/ 506898 h 808984"/>
              <a:gd name="connsiteX80" fmla="*/ 1677223 w 2640740"/>
              <a:gd name="connsiteY80" fmla="*/ 506897 h 808984"/>
              <a:gd name="connsiteX81" fmla="*/ 1677223 w 2640740"/>
              <a:gd name="connsiteY81" fmla="*/ 506897 h 808984"/>
              <a:gd name="connsiteX82" fmla="*/ 1729592 w 2640740"/>
              <a:gd name="connsiteY82" fmla="*/ 431376 h 808984"/>
              <a:gd name="connsiteX83" fmla="*/ 1748295 w 2640740"/>
              <a:gd name="connsiteY83" fmla="*/ 431376 h 808984"/>
              <a:gd name="connsiteX84" fmla="*/ 1811886 w 2640740"/>
              <a:gd name="connsiteY84" fmla="*/ 423824 h 808984"/>
              <a:gd name="connsiteX85" fmla="*/ 1849293 w 2640740"/>
              <a:gd name="connsiteY85" fmla="*/ 393615 h 808984"/>
              <a:gd name="connsiteX86" fmla="*/ 1879219 w 2640740"/>
              <a:gd name="connsiteY86" fmla="*/ 370959 h 808984"/>
              <a:gd name="connsiteX87" fmla="*/ 1954032 w 2640740"/>
              <a:gd name="connsiteY87" fmla="*/ 359630 h 808984"/>
              <a:gd name="connsiteX88" fmla="*/ 1991439 w 2640740"/>
              <a:gd name="connsiteY88" fmla="*/ 348302 h 808984"/>
              <a:gd name="connsiteX89" fmla="*/ 2028846 w 2640740"/>
              <a:gd name="connsiteY89" fmla="*/ 359630 h 808984"/>
              <a:gd name="connsiteX90" fmla="*/ 2081216 w 2640740"/>
              <a:gd name="connsiteY90" fmla="*/ 336974 h 808984"/>
              <a:gd name="connsiteX91" fmla="*/ 2111141 w 2640740"/>
              <a:gd name="connsiteY91" fmla="*/ 359630 h 808984"/>
              <a:gd name="connsiteX92" fmla="*/ 2111142 w 2640740"/>
              <a:gd name="connsiteY92" fmla="*/ 359629 h 808984"/>
              <a:gd name="connsiteX93" fmla="*/ 2111142 w 2640740"/>
              <a:gd name="connsiteY93" fmla="*/ 359629 h 808984"/>
              <a:gd name="connsiteX94" fmla="*/ 2167252 w 2640740"/>
              <a:gd name="connsiteY94" fmla="*/ 287884 h 808984"/>
              <a:gd name="connsiteX95" fmla="*/ 2178474 w 2640740"/>
              <a:gd name="connsiteY95" fmla="*/ 223691 h 808984"/>
              <a:gd name="connsiteX96" fmla="*/ 2238325 w 2640740"/>
              <a:gd name="connsiteY96" fmla="*/ 178378 h 808984"/>
              <a:gd name="connsiteX97" fmla="*/ 2238325 w 2640740"/>
              <a:gd name="connsiteY97" fmla="*/ 178378 h 808984"/>
              <a:gd name="connsiteX98" fmla="*/ 2640740 w 2640740"/>
              <a:gd name="connsiteY98" fmla="*/ 0 h 808984"/>
              <a:gd name="connsiteX99" fmla="*/ 2640740 w 2640740"/>
              <a:gd name="connsiteY99" fmla="*/ 43804 h 808984"/>
              <a:gd name="connsiteX100" fmla="*/ 2604912 w 2640740"/>
              <a:gd name="connsiteY100" fmla="*/ 46215 h 808984"/>
              <a:gd name="connsiteX101" fmla="*/ 2530098 w 2640740"/>
              <a:gd name="connsiteY101" fmla="*/ 46215 h 808984"/>
              <a:gd name="connsiteX102" fmla="*/ 2339323 w 2640740"/>
              <a:gd name="connsiteY102" fmla="*/ 68872 h 808984"/>
              <a:gd name="connsiteX103" fmla="*/ 2305657 w 2640740"/>
              <a:gd name="connsiteY103" fmla="*/ 136841 h 808984"/>
              <a:gd name="connsiteX104" fmla="*/ 2264509 w 2640740"/>
              <a:gd name="connsiteY104" fmla="*/ 216139 h 808984"/>
              <a:gd name="connsiteX105" fmla="*/ 2212140 w 2640740"/>
              <a:gd name="connsiteY105" fmla="*/ 261452 h 808984"/>
              <a:gd name="connsiteX106" fmla="*/ 2156029 w 2640740"/>
              <a:gd name="connsiteY106" fmla="*/ 367182 h 808984"/>
              <a:gd name="connsiteX107" fmla="*/ 2040068 w 2640740"/>
              <a:gd name="connsiteY107" fmla="*/ 397391 h 808984"/>
              <a:gd name="connsiteX108" fmla="*/ 1905403 w 2640740"/>
              <a:gd name="connsiteY108" fmla="*/ 397391 h 808984"/>
              <a:gd name="connsiteX109" fmla="*/ 1867997 w 2640740"/>
              <a:gd name="connsiteY109" fmla="*/ 435152 h 808984"/>
              <a:gd name="connsiteX110" fmla="*/ 1755776 w 2640740"/>
              <a:gd name="connsiteY110" fmla="*/ 469137 h 808984"/>
              <a:gd name="connsiteX111" fmla="*/ 1643556 w 2640740"/>
              <a:gd name="connsiteY111" fmla="*/ 552211 h 808984"/>
              <a:gd name="connsiteX112" fmla="*/ 1478965 w 2640740"/>
              <a:gd name="connsiteY112" fmla="*/ 552211 h 808984"/>
              <a:gd name="connsiteX113" fmla="*/ 1348041 w 2640740"/>
              <a:gd name="connsiteY113" fmla="*/ 563539 h 808984"/>
              <a:gd name="connsiteX114" fmla="*/ 1183451 w 2640740"/>
              <a:gd name="connsiteY114" fmla="*/ 529554 h 808984"/>
              <a:gd name="connsiteX115" fmla="*/ 1078712 w 2640740"/>
              <a:gd name="connsiteY115" fmla="*/ 563539 h 808984"/>
              <a:gd name="connsiteX116" fmla="*/ 932825 w 2640740"/>
              <a:gd name="connsiteY116" fmla="*/ 612628 h 808984"/>
              <a:gd name="connsiteX117" fmla="*/ 828086 w 2640740"/>
              <a:gd name="connsiteY117" fmla="*/ 544658 h 808984"/>
              <a:gd name="connsiteX118" fmla="*/ 764494 w 2640740"/>
              <a:gd name="connsiteY118" fmla="*/ 555987 h 808984"/>
              <a:gd name="connsiteX119" fmla="*/ 682199 w 2640740"/>
              <a:gd name="connsiteY119" fmla="*/ 654165 h 808984"/>
              <a:gd name="connsiteX120" fmla="*/ 603645 w 2640740"/>
              <a:gd name="connsiteY120" fmla="*/ 650389 h 808984"/>
              <a:gd name="connsiteX121" fmla="*/ 573719 w 2640740"/>
              <a:gd name="connsiteY121" fmla="*/ 688150 h 808984"/>
              <a:gd name="connsiteX122" fmla="*/ 397907 w 2640740"/>
              <a:gd name="connsiteY122" fmla="*/ 688150 h 808984"/>
              <a:gd name="connsiteX123" fmla="*/ 285687 w 2640740"/>
              <a:gd name="connsiteY123" fmla="*/ 808984 h 808984"/>
              <a:gd name="connsiteX124" fmla="*/ 0 w 2640740"/>
              <a:gd name="connsiteY124" fmla="*/ 745680 h 808984"/>
              <a:gd name="connsiteX125" fmla="*/ 0 w 2640740"/>
              <a:gd name="connsiteY125" fmla="*/ 652710 h 808984"/>
              <a:gd name="connsiteX126" fmla="*/ 252020 w 2640740"/>
              <a:gd name="connsiteY126" fmla="*/ 635284 h 808984"/>
              <a:gd name="connsiteX127" fmla="*/ 386685 w 2640740"/>
              <a:gd name="connsiteY127" fmla="*/ 650389 h 808984"/>
              <a:gd name="connsiteX128" fmla="*/ 435314 w 2640740"/>
              <a:gd name="connsiteY128" fmla="*/ 586195 h 808984"/>
              <a:gd name="connsiteX129" fmla="*/ 476461 w 2640740"/>
              <a:gd name="connsiteY129" fmla="*/ 578643 h 808984"/>
              <a:gd name="connsiteX130" fmla="*/ 551275 w 2640740"/>
              <a:gd name="connsiteY130" fmla="*/ 563539 h 808984"/>
              <a:gd name="connsiteX131" fmla="*/ 588682 w 2640740"/>
              <a:gd name="connsiteY131" fmla="*/ 480465 h 808984"/>
              <a:gd name="connsiteX132" fmla="*/ 723347 w 2640740"/>
              <a:gd name="connsiteY132" fmla="*/ 491793 h 808984"/>
              <a:gd name="connsiteX133" fmla="*/ 839308 w 2640740"/>
              <a:gd name="connsiteY133" fmla="*/ 491793 h 808984"/>
              <a:gd name="connsiteX134" fmla="*/ 906640 w 2640740"/>
              <a:gd name="connsiteY134" fmla="*/ 510674 h 808984"/>
              <a:gd name="connsiteX135" fmla="*/ 977713 w 2640740"/>
              <a:gd name="connsiteY135" fmla="*/ 506898 h 808984"/>
              <a:gd name="connsiteX136" fmla="*/ 1022602 w 2640740"/>
              <a:gd name="connsiteY136" fmla="*/ 469137 h 808984"/>
              <a:gd name="connsiteX137" fmla="*/ 1183451 w 2640740"/>
              <a:gd name="connsiteY137" fmla="*/ 503121 h 808984"/>
              <a:gd name="connsiteX138" fmla="*/ 1224599 w 2640740"/>
              <a:gd name="connsiteY138" fmla="*/ 454032 h 808984"/>
              <a:gd name="connsiteX139" fmla="*/ 1351782 w 2640740"/>
              <a:gd name="connsiteY139" fmla="*/ 363406 h 808984"/>
              <a:gd name="connsiteX140" fmla="*/ 1392930 w 2640740"/>
              <a:gd name="connsiteY140" fmla="*/ 367182 h 808984"/>
              <a:gd name="connsiteX141" fmla="*/ 1583705 w 2640740"/>
              <a:gd name="connsiteY141" fmla="*/ 389839 h 808984"/>
              <a:gd name="connsiteX142" fmla="*/ 1752035 w 2640740"/>
              <a:gd name="connsiteY142" fmla="*/ 344526 h 808984"/>
              <a:gd name="connsiteX143" fmla="*/ 1849293 w 2640740"/>
              <a:gd name="connsiteY143" fmla="*/ 227467 h 808984"/>
              <a:gd name="connsiteX144" fmla="*/ 2013883 w 2640740"/>
              <a:gd name="connsiteY144" fmla="*/ 178378 h 808984"/>
              <a:gd name="connsiteX145" fmla="*/ 2208399 w 2640740"/>
              <a:gd name="connsiteY145" fmla="*/ 159498 h 808984"/>
              <a:gd name="connsiteX146" fmla="*/ 2249547 w 2640740"/>
              <a:gd name="connsiteY146" fmla="*/ 151946 h 808984"/>
              <a:gd name="connsiteX147" fmla="*/ 2271991 w 2640740"/>
              <a:gd name="connsiteY147" fmla="*/ 106633 h 808984"/>
              <a:gd name="connsiteX148" fmla="*/ 2301916 w 2640740"/>
              <a:gd name="connsiteY148" fmla="*/ 31111 h 808984"/>
              <a:gd name="connsiteX149" fmla="*/ 2384211 w 2640740"/>
              <a:gd name="connsiteY149" fmla="*/ 31111 h 808984"/>
              <a:gd name="connsiteX150" fmla="*/ 2402915 w 2640740"/>
              <a:gd name="connsiteY150" fmla="*/ 12230 h 808984"/>
              <a:gd name="connsiteX151" fmla="*/ 2447803 w 2640740"/>
              <a:gd name="connsiteY151" fmla="*/ 27335 h 80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</a:cxnLst>
            <a:rect l="l" t="t" r="r" b="b"/>
            <a:pathLst>
              <a:path w="2640740" h="808984">
                <a:moveTo>
                  <a:pt x="5135" y="699478"/>
                </a:moveTo>
                <a:lnTo>
                  <a:pt x="124837" y="756119"/>
                </a:lnTo>
                <a:lnTo>
                  <a:pt x="173466" y="763671"/>
                </a:lnTo>
                <a:lnTo>
                  <a:pt x="222095" y="756119"/>
                </a:lnTo>
                <a:lnTo>
                  <a:pt x="293168" y="771223"/>
                </a:lnTo>
                <a:lnTo>
                  <a:pt x="345537" y="714582"/>
                </a:lnTo>
                <a:lnTo>
                  <a:pt x="240798" y="744791"/>
                </a:lnTo>
                <a:lnTo>
                  <a:pt x="214613" y="725910"/>
                </a:lnTo>
                <a:lnTo>
                  <a:pt x="151022" y="748567"/>
                </a:lnTo>
                <a:close/>
                <a:moveTo>
                  <a:pt x="225836" y="657941"/>
                </a:moveTo>
                <a:lnTo>
                  <a:pt x="5135" y="673045"/>
                </a:lnTo>
                <a:lnTo>
                  <a:pt x="64986" y="688150"/>
                </a:lnTo>
                <a:lnTo>
                  <a:pt x="132318" y="710806"/>
                </a:lnTo>
                <a:lnTo>
                  <a:pt x="188429" y="699478"/>
                </a:lnTo>
                <a:lnTo>
                  <a:pt x="229576" y="688150"/>
                </a:lnTo>
                <a:lnTo>
                  <a:pt x="270724" y="714582"/>
                </a:lnTo>
                <a:lnTo>
                  <a:pt x="334315" y="684373"/>
                </a:lnTo>
                <a:lnTo>
                  <a:pt x="308131" y="680597"/>
                </a:lnTo>
                <a:close/>
                <a:moveTo>
                  <a:pt x="607385" y="510674"/>
                </a:moveTo>
                <a:lnTo>
                  <a:pt x="596163" y="548434"/>
                </a:lnTo>
                <a:lnTo>
                  <a:pt x="581201" y="578643"/>
                </a:lnTo>
                <a:lnTo>
                  <a:pt x="551275" y="582419"/>
                </a:lnTo>
                <a:lnTo>
                  <a:pt x="543794" y="608852"/>
                </a:lnTo>
                <a:lnTo>
                  <a:pt x="446537" y="608852"/>
                </a:lnTo>
                <a:lnTo>
                  <a:pt x="446536" y="608852"/>
                </a:lnTo>
                <a:lnTo>
                  <a:pt x="412870" y="654165"/>
                </a:lnTo>
                <a:lnTo>
                  <a:pt x="547535" y="673045"/>
                </a:lnTo>
                <a:lnTo>
                  <a:pt x="547535" y="673045"/>
                </a:lnTo>
                <a:lnTo>
                  <a:pt x="547536" y="673045"/>
                </a:lnTo>
                <a:lnTo>
                  <a:pt x="566239" y="635284"/>
                </a:lnTo>
                <a:lnTo>
                  <a:pt x="603646" y="612628"/>
                </a:lnTo>
                <a:lnTo>
                  <a:pt x="659755" y="612628"/>
                </a:lnTo>
                <a:lnTo>
                  <a:pt x="659756" y="612628"/>
                </a:lnTo>
                <a:lnTo>
                  <a:pt x="670978" y="578643"/>
                </a:lnTo>
                <a:lnTo>
                  <a:pt x="685941" y="574867"/>
                </a:lnTo>
                <a:lnTo>
                  <a:pt x="727088" y="510674"/>
                </a:lnTo>
                <a:lnTo>
                  <a:pt x="727087" y="510674"/>
                </a:lnTo>
                <a:lnTo>
                  <a:pt x="607386" y="510674"/>
                </a:lnTo>
                <a:close/>
                <a:moveTo>
                  <a:pt x="1071231" y="506898"/>
                </a:moveTo>
                <a:lnTo>
                  <a:pt x="1030083" y="518226"/>
                </a:lnTo>
                <a:lnTo>
                  <a:pt x="921604" y="537106"/>
                </a:lnTo>
                <a:lnTo>
                  <a:pt x="854272" y="514450"/>
                </a:lnTo>
                <a:lnTo>
                  <a:pt x="854273" y="514451"/>
                </a:lnTo>
                <a:lnTo>
                  <a:pt x="854271" y="514450"/>
                </a:lnTo>
                <a:lnTo>
                  <a:pt x="944047" y="574867"/>
                </a:lnTo>
                <a:lnTo>
                  <a:pt x="944048" y="574867"/>
                </a:lnTo>
                <a:lnTo>
                  <a:pt x="944048" y="574867"/>
                </a:lnTo>
                <a:lnTo>
                  <a:pt x="962752" y="555987"/>
                </a:lnTo>
                <a:lnTo>
                  <a:pt x="1060009" y="544658"/>
                </a:lnTo>
                <a:lnTo>
                  <a:pt x="1071232" y="506898"/>
                </a:lnTo>
                <a:lnTo>
                  <a:pt x="1071231" y="506899"/>
                </a:lnTo>
                <a:close/>
                <a:moveTo>
                  <a:pt x="2238326" y="178377"/>
                </a:moveTo>
                <a:lnTo>
                  <a:pt x="2099920" y="193482"/>
                </a:lnTo>
                <a:lnTo>
                  <a:pt x="1998922" y="208586"/>
                </a:lnTo>
                <a:lnTo>
                  <a:pt x="1976477" y="219914"/>
                </a:lnTo>
                <a:lnTo>
                  <a:pt x="1924108" y="216138"/>
                </a:lnTo>
                <a:lnTo>
                  <a:pt x="1867998" y="253899"/>
                </a:lnTo>
                <a:lnTo>
                  <a:pt x="1811887" y="299212"/>
                </a:lnTo>
                <a:lnTo>
                  <a:pt x="1811887" y="299212"/>
                </a:lnTo>
                <a:lnTo>
                  <a:pt x="1811886" y="299213"/>
                </a:lnTo>
                <a:lnTo>
                  <a:pt x="1808145" y="336974"/>
                </a:lnTo>
                <a:lnTo>
                  <a:pt x="1740814" y="374734"/>
                </a:lnTo>
                <a:lnTo>
                  <a:pt x="1695926" y="386062"/>
                </a:lnTo>
                <a:lnTo>
                  <a:pt x="1677223" y="401166"/>
                </a:lnTo>
                <a:lnTo>
                  <a:pt x="1606150" y="397390"/>
                </a:lnTo>
                <a:lnTo>
                  <a:pt x="1568743" y="420047"/>
                </a:lnTo>
                <a:lnTo>
                  <a:pt x="1531336" y="404942"/>
                </a:lnTo>
                <a:lnTo>
                  <a:pt x="1512633" y="412494"/>
                </a:lnTo>
                <a:lnTo>
                  <a:pt x="1363005" y="382286"/>
                </a:lnTo>
                <a:lnTo>
                  <a:pt x="1220859" y="484240"/>
                </a:lnTo>
                <a:lnTo>
                  <a:pt x="1220860" y="484240"/>
                </a:lnTo>
                <a:lnTo>
                  <a:pt x="1220858" y="484241"/>
                </a:lnTo>
                <a:lnTo>
                  <a:pt x="1258265" y="506898"/>
                </a:lnTo>
                <a:lnTo>
                  <a:pt x="1318116" y="529554"/>
                </a:lnTo>
                <a:lnTo>
                  <a:pt x="1363004" y="514450"/>
                </a:lnTo>
                <a:lnTo>
                  <a:pt x="1396670" y="514450"/>
                </a:lnTo>
                <a:lnTo>
                  <a:pt x="1505150" y="503121"/>
                </a:lnTo>
                <a:lnTo>
                  <a:pt x="1550038" y="506898"/>
                </a:lnTo>
                <a:lnTo>
                  <a:pt x="1587445" y="525778"/>
                </a:lnTo>
                <a:lnTo>
                  <a:pt x="1677222" y="506898"/>
                </a:lnTo>
                <a:lnTo>
                  <a:pt x="1677223" y="506897"/>
                </a:lnTo>
                <a:lnTo>
                  <a:pt x="1677223" y="506897"/>
                </a:lnTo>
                <a:lnTo>
                  <a:pt x="1729592" y="431376"/>
                </a:lnTo>
                <a:lnTo>
                  <a:pt x="1748295" y="431376"/>
                </a:lnTo>
                <a:lnTo>
                  <a:pt x="1811886" y="423824"/>
                </a:lnTo>
                <a:lnTo>
                  <a:pt x="1849293" y="393615"/>
                </a:lnTo>
                <a:lnTo>
                  <a:pt x="1879219" y="370959"/>
                </a:lnTo>
                <a:lnTo>
                  <a:pt x="1954032" y="359630"/>
                </a:lnTo>
                <a:lnTo>
                  <a:pt x="1991439" y="348302"/>
                </a:lnTo>
                <a:lnTo>
                  <a:pt x="2028846" y="359630"/>
                </a:lnTo>
                <a:lnTo>
                  <a:pt x="2081216" y="336974"/>
                </a:lnTo>
                <a:lnTo>
                  <a:pt x="2111141" y="359630"/>
                </a:lnTo>
                <a:lnTo>
                  <a:pt x="2111142" y="359629"/>
                </a:lnTo>
                <a:lnTo>
                  <a:pt x="2111142" y="359629"/>
                </a:lnTo>
                <a:lnTo>
                  <a:pt x="2167252" y="287884"/>
                </a:lnTo>
                <a:lnTo>
                  <a:pt x="2178474" y="223691"/>
                </a:lnTo>
                <a:lnTo>
                  <a:pt x="2238325" y="178378"/>
                </a:lnTo>
                <a:lnTo>
                  <a:pt x="2238325" y="178378"/>
                </a:lnTo>
                <a:close/>
                <a:moveTo>
                  <a:pt x="2640740" y="0"/>
                </a:moveTo>
                <a:lnTo>
                  <a:pt x="2640740" y="43804"/>
                </a:lnTo>
                <a:lnTo>
                  <a:pt x="2604912" y="46215"/>
                </a:lnTo>
                <a:lnTo>
                  <a:pt x="2530098" y="46215"/>
                </a:lnTo>
                <a:lnTo>
                  <a:pt x="2339323" y="68872"/>
                </a:lnTo>
                <a:lnTo>
                  <a:pt x="2305657" y="136841"/>
                </a:lnTo>
                <a:lnTo>
                  <a:pt x="2264509" y="216139"/>
                </a:lnTo>
                <a:lnTo>
                  <a:pt x="2212140" y="261452"/>
                </a:lnTo>
                <a:lnTo>
                  <a:pt x="2156029" y="367182"/>
                </a:lnTo>
                <a:lnTo>
                  <a:pt x="2040068" y="397391"/>
                </a:lnTo>
                <a:lnTo>
                  <a:pt x="1905403" y="397391"/>
                </a:lnTo>
                <a:lnTo>
                  <a:pt x="1867997" y="435152"/>
                </a:lnTo>
                <a:lnTo>
                  <a:pt x="1755776" y="469137"/>
                </a:lnTo>
                <a:lnTo>
                  <a:pt x="1643556" y="552211"/>
                </a:lnTo>
                <a:lnTo>
                  <a:pt x="1478965" y="552211"/>
                </a:lnTo>
                <a:lnTo>
                  <a:pt x="1348041" y="563539"/>
                </a:lnTo>
                <a:lnTo>
                  <a:pt x="1183451" y="529554"/>
                </a:lnTo>
                <a:lnTo>
                  <a:pt x="1078712" y="563539"/>
                </a:lnTo>
                <a:lnTo>
                  <a:pt x="932825" y="612628"/>
                </a:lnTo>
                <a:lnTo>
                  <a:pt x="828086" y="544658"/>
                </a:lnTo>
                <a:lnTo>
                  <a:pt x="764494" y="555987"/>
                </a:lnTo>
                <a:lnTo>
                  <a:pt x="682199" y="654165"/>
                </a:lnTo>
                <a:lnTo>
                  <a:pt x="603645" y="650389"/>
                </a:lnTo>
                <a:lnTo>
                  <a:pt x="573719" y="688150"/>
                </a:lnTo>
                <a:lnTo>
                  <a:pt x="397907" y="688150"/>
                </a:lnTo>
                <a:lnTo>
                  <a:pt x="285687" y="808984"/>
                </a:lnTo>
                <a:lnTo>
                  <a:pt x="0" y="745680"/>
                </a:lnTo>
                <a:lnTo>
                  <a:pt x="0" y="652710"/>
                </a:lnTo>
                <a:lnTo>
                  <a:pt x="252020" y="635284"/>
                </a:lnTo>
                <a:lnTo>
                  <a:pt x="386685" y="650389"/>
                </a:lnTo>
                <a:lnTo>
                  <a:pt x="435314" y="586195"/>
                </a:lnTo>
                <a:lnTo>
                  <a:pt x="476461" y="578643"/>
                </a:lnTo>
                <a:lnTo>
                  <a:pt x="551275" y="563539"/>
                </a:lnTo>
                <a:lnTo>
                  <a:pt x="588682" y="480465"/>
                </a:lnTo>
                <a:lnTo>
                  <a:pt x="723347" y="491793"/>
                </a:lnTo>
                <a:lnTo>
                  <a:pt x="839308" y="491793"/>
                </a:lnTo>
                <a:lnTo>
                  <a:pt x="906640" y="510674"/>
                </a:lnTo>
                <a:lnTo>
                  <a:pt x="977713" y="506898"/>
                </a:lnTo>
                <a:lnTo>
                  <a:pt x="1022602" y="469137"/>
                </a:lnTo>
                <a:lnTo>
                  <a:pt x="1183451" y="503121"/>
                </a:lnTo>
                <a:lnTo>
                  <a:pt x="1224599" y="454032"/>
                </a:lnTo>
                <a:lnTo>
                  <a:pt x="1351782" y="363406"/>
                </a:lnTo>
                <a:lnTo>
                  <a:pt x="1392930" y="367182"/>
                </a:lnTo>
                <a:lnTo>
                  <a:pt x="1583705" y="389839"/>
                </a:lnTo>
                <a:lnTo>
                  <a:pt x="1752035" y="344526"/>
                </a:lnTo>
                <a:lnTo>
                  <a:pt x="1849293" y="227467"/>
                </a:lnTo>
                <a:lnTo>
                  <a:pt x="2013883" y="178378"/>
                </a:lnTo>
                <a:lnTo>
                  <a:pt x="2208399" y="159498"/>
                </a:lnTo>
                <a:lnTo>
                  <a:pt x="2249547" y="151946"/>
                </a:lnTo>
                <a:lnTo>
                  <a:pt x="2271991" y="106633"/>
                </a:lnTo>
                <a:lnTo>
                  <a:pt x="2301916" y="31111"/>
                </a:lnTo>
                <a:lnTo>
                  <a:pt x="2384211" y="31111"/>
                </a:lnTo>
                <a:lnTo>
                  <a:pt x="2402915" y="12230"/>
                </a:lnTo>
                <a:lnTo>
                  <a:pt x="2447803" y="27335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0808B209-AECE-25B5-C812-50F24548C904}"/>
              </a:ext>
            </a:extLst>
          </p:cNvPr>
          <p:cNvSpPr/>
          <p:nvPr/>
        </p:nvSpPr>
        <p:spPr bwMode="auto">
          <a:xfrm>
            <a:off x="775696" y="861645"/>
            <a:ext cx="711200" cy="2631414"/>
          </a:xfrm>
          <a:custGeom>
            <a:avLst/>
            <a:gdLst>
              <a:gd name="connsiteX0" fmla="*/ 340606 w 711200"/>
              <a:gd name="connsiteY0" fmla="*/ 0 h 2631414"/>
              <a:gd name="connsiteX1" fmla="*/ 420146 w 711200"/>
              <a:gd name="connsiteY1" fmla="*/ 0 h 2631414"/>
              <a:gd name="connsiteX2" fmla="*/ 447250 w 711200"/>
              <a:gd name="connsiteY2" fmla="*/ 130949 h 2631414"/>
              <a:gd name="connsiteX3" fmla="*/ 403258 w 711200"/>
              <a:gd name="connsiteY3" fmla="*/ 174074 h 2631414"/>
              <a:gd name="connsiteX4" fmla="*/ 403258 w 711200"/>
              <a:gd name="connsiteY4" fmla="*/ 192555 h 2631414"/>
              <a:gd name="connsiteX5" fmla="*/ 344603 w 711200"/>
              <a:gd name="connsiteY5" fmla="*/ 272645 h 2631414"/>
              <a:gd name="connsiteX6" fmla="*/ 491242 w 711200"/>
              <a:gd name="connsiteY6" fmla="*/ 420501 h 2631414"/>
              <a:gd name="connsiteX7" fmla="*/ 461914 w 711200"/>
              <a:gd name="connsiteY7" fmla="*/ 469786 h 2631414"/>
              <a:gd name="connsiteX8" fmla="*/ 469245 w 711200"/>
              <a:gd name="connsiteY8" fmla="*/ 549874 h 2631414"/>
              <a:gd name="connsiteX9" fmla="*/ 439917 w 711200"/>
              <a:gd name="connsiteY9" fmla="*/ 605321 h 2631414"/>
              <a:gd name="connsiteX10" fmla="*/ 476578 w 711200"/>
              <a:gd name="connsiteY10" fmla="*/ 648445 h 2631414"/>
              <a:gd name="connsiteX11" fmla="*/ 271283 w 711200"/>
              <a:gd name="connsiteY11" fmla="*/ 722373 h 2631414"/>
              <a:gd name="connsiteX12" fmla="*/ 271283 w 711200"/>
              <a:gd name="connsiteY12" fmla="*/ 839426 h 2631414"/>
              <a:gd name="connsiteX13" fmla="*/ 197963 w 711200"/>
              <a:gd name="connsiteY13" fmla="*/ 845586 h 2631414"/>
              <a:gd name="connsiteX14" fmla="*/ 197963 w 711200"/>
              <a:gd name="connsiteY14" fmla="*/ 882550 h 2631414"/>
              <a:gd name="connsiteX15" fmla="*/ 51324 w 711200"/>
              <a:gd name="connsiteY15" fmla="*/ 937997 h 2631414"/>
              <a:gd name="connsiteX16" fmla="*/ 161303 w 711200"/>
              <a:gd name="connsiteY16" fmla="*/ 1128976 h 2631414"/>
              <a:gd name="connsiteX17" fmla="*/ 131975 w 711200"/>
              <a:gd name="connsiteY17" fmla="*/ 1178262 h 2631414"/>
              <a:gd name="connsiteX18" fmla="*/ 161303 w 711200"/>
              <a:gd name="connsiteY18" fmla="*/ 1258351 h 2631414"/>
              <a:gd name="connsiteX19" fmla="*/ 58656 w 711200"/>
              <a:gd name="connsiteY19" fmla="*/ 1406207 h 2631414"/>
              <a:gd name="connsiteX20" fmla="*/ 388594 w 711200"/>
              <a:gd name="connsiteY20" fmla="*/ 1695758 h 2631414"/>
              <a:gd name="connsiteX21" fmla="*/ 329939 w 711200"/>
              <a:gd name="connsiteY21" fmla="*/ 2009952 h 2631414"/>
              <a:gd name="connsiteX22" fmla="*/ 491242 w 711200"/>
              <a:gd name="connsiteY22" fmla="*/ 2009952 h 2631414"/>
              <a:gd name="connsiteX23" fmla="*/ 491242 w 711200"/>
              <a:gd name="connsiteY23" fmla="*/ 2127004 h 2631414"/>
              <a:gd name="connsiteX24" fmla="*/ 505905 w 711200"/>
              <a:gd name="connsiteY24" fmla="*/ 2274860 h 2631414"/>
              <a:gd name="connsiteX25" fmla="*/ 579225 w 711200"/>
              <a:gd name="connsiteY25" fmla="*/ 2262539 h 2631414"/>
              <a:gd name="connsiteX26" fmla="*/ 586556 w 711200"/>
              <a:gd name="connsiteY26" fmla="*/ 2324146 h 2631414"/>
              <a:gd name="connsiteX27" fmla="*/ 711200 w 711200"/>
              <a:gd name="connsiteY27" fmla="*/ 2367271 h 2631414"/>
              <a:gd name="connsiteX28" fmla="*/ 711200 w 711200"/>
              <a:gd name="connsiteY28" fmla="*/ 2410395 h 2631414"/>
              <a:gd name="connsiteX29" fmla="*/ 656145 w 711200"/>
              <a:gd name="connsiteY29" fmla="*/ 2631414 h 2631414"/>
              <a:gd name="connsiteX30" fmla="*/ 594315 w 711200"/>
              <a:gd name="connsiteY30" fmla="*/ 2631414 h 2631414"/>
              <a:gd name="connsiteX31" fmla="*/ 674540 w 711200"/>
              <a:gd name="connsiteY31" fmla="*/ 2398074 h 2631414"/>
              <a:gd name="connsiteX32" fmla="*/ 461914 w 711200"/>
              <a:gd name="connsiteY32" fmla="*/ 2311824 h 2631414"/>
              <a:gd name="connsiteX33" fmla="*/ 417922 w 711200"/>
              <a:gd name="connsiteY33" fmla="*/ 2040755 h 2631414"/>
              <a:gd name="connsiteX34" fmla="*/ 285947 w 711200"/>
              <a:gd name="connsiteY34" fmla="*/ 2028434 h 2631414"/>
              <a:gd name="connsiteX35" fmla="*/ 293278 w 711200"/>
              <a:gd name="connsiteY35" fmla="*/ 1695758 h 2631414"/>
              <a:gd name="connsiteX36" fmla="*/ 14664 w 711200"/>
              <a:gd name="connsiteY36" fmla="*/ 1400046 h 2631414"/>
              <a:gd name="connsiteX37" fmla="*/ 51324 w 711200"/>
              <a:gd name="connsiteY37" fmla="*/ 1350761 h 2631414"/>
              <a:gd name="connsiteX38" fmla="*/ 109980 w 711200"/>
              <a:gd name="connsiteY38" fmla="*/ 1178262 h 2631414"/>
              <a:gd name="connsiteX39" fmla="*/ 0 w 711200"/>
              <a:gd name="connsiteY39" fmla="*/ 919514 h 2631414"/>
              <a:gd name="connsiteX40" fmla="*/ 227291 w 711200"/>
              <a:gd name="connsiteY40" fmla="*/ 771658 h 2631414"/>
              <a:gd name="connsiteX41" fmla="*/ 227291 w 711200"/>
              <a:gd name="connsiteY41" fmla="*/ 710051 h 2631414"/>
              <a:gd name="connsiteX42" fmla="*/ 381262 w 711200"/>
              <a:gd name="connsiteY42" fmla="*/ 611481 h 2631414"/>
              <a:gd name="connsiteX43" fmla="*/ 425253 w 711200"/>
              <a:gd name="connsiteY43" fmla="*/ 463625 h 2631414"/>
              <a:gd name="connsiteX44" fmla="*/ 285947 w 711200"/>
              <a:gd name="connsiteY44" fmla="*/ 254162 h 2631414"/>
              <a:gd name="connsiteX45" fmla="*/ 381262 w 711200"/>
              <a:gd name="connsiteY45" fmla="*/ 130949 h 2631414"/>
              <a:gd name="connsiteX46" fmla="*/ 340606 w 711200"/>
              <a:gd name="connsiteY46" fmla="*/ 0 h 2631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711200" h="2631414">
                <a:moveTo>
                  <a:pt x="340606" y="0"/>
                </a:moveTo>
                <a:lnTo>
                  <a:pt x="420146" y="0"/>
                </a:lnTo>
                <a:lnTo>
                  <a:pt x="447250" y="130949"/>
                </a:lnTo>
                <a:lnTo>
                  <a:pt x="403258" y="174074"/>
                </a:lnTo>
                <a:lnTo>
                  <a:pt x="403258" y="192555"/>
                </a:lnTo>
                <a:lnTo>
                  <a:pt x="344603" y="272645"/>
                </a:lnTo>
                <a:lnTo>
                  <a:pt x="491242" y="420501"/>
                </a:lnTo>
                <a:lnTo>
                  <a:pt x="461914" y="469786"/>
                </a:lnTo>
                <a:lnTo>
                  <a:pt x="469245" y="549874"/>
                </a:lnTo>
                <a:lnTo>
                  <a:pt x="439917" y="605321"/>
                </a:lnTo>
                <a:lnTo>
                  <a:pt x="476578" y="648445"/>
                </a:lnTo>
                <a:lnTo>
                  <a:pt x="271283" y="722373"/>
                </a:lnTo>
                <a:lnTo>
                  <a:pt x="271283" y="839426"/>
                </a:lnTo>
                <a:lnTo>
                  <a:pt x="197963" y="845586"/>
                </a:lnTo>
                <a:lnTo>
                  <a:pt x="197963" y="882550"/>
                </a:lnTo>
                <a:lnTo>
                  <a:pt x="51324" y="937997"/>
                </a:lnTo>
                <a:lnTo>
                  <a:pt x="161303" y="1128976"/>
                </a:lnTo>
                <a:lnTo>
                  <a:pt x="131975" y="1178262"/>
                </a:lnTo>
                <a:lnTo>
                  <a:pt x="161303" y="1258351"/>
                </a:lnTo>
                <a:lnTo>
                  <a:pt x="58656" y="1406207"/>
                </a:lnTo>
                <a:lnTo>
                  <a:pt x="388594" y="1695758"/>
                </a:lnTo>
                <a:lnTo>
                  <a:pt x="329939" y="2009952"/>
                </a:lnTo>
                <a:lnTo>
                  <a:pt x="491242" y="2009952"/>
                </a:lnTo>
                <a:lnTo>
                  <a:pt x="491242" y="2127004"/>
                </a:lnTo>
                <a:lnTo>
                  <a:pt x="505905" y="2274860"/>
                </a:lnTo>
                <a:lnTo>
                  <a:pt x="579225" y="2262539"/>
                </a:lnTo>
                <a:lnTo>
                  <a:pt x="586556" y="2324146"/>
                </a:lnTo>
                <a:lnTo>
                  <a:pt x="711200" y="2367271"/>
                </a:lnTo>
                <a:lnTo>
                  <a:pt x="711200" y="2410395"/>
                </a:lnTo>
                <a:lnTo>
                  <a:pt x="656145" y="2631414"/>
                </a:lnTo>
                <a:lnTo>
                  <a:pt x="594315" y="2631414"/>
                </a:lnTo>
                <a:lnTo>
                  <a:pt x="674540" y="2398074"/>
                </a:lnTo>
                <a:lnTo>
                  <a:pt x="461914" y="2311824"/>
                </a:lnTo>
                <a:lnTo>
                  <a:pt x="417922" y="2040755"/>
                </a:lnTo>
                <a:lnTo>
                  <a:pt x="285947" y="2028434"/>
                </a:lnTo>
                <a:cubicBezTo>
                  <a:pt x="288390" y="1917542"/>
                  <a:pt x="290835" y="1806650"/>
                  <a:pt x="293278" y="1695758"/>
                </a:cubicBezTo>
                <a:lnTo>
                  <a:pt x="14664" y="1400046"/>
                </a:lnTo>
                <a:lnTo>
                  <a:pt x="51324" y="1350761"/>
                </a:lnTo>
                <a:lnTo>
                  <a:pt x="109980" y="1178262"/>
                </a:lnTo>
                <a:lnTo>
                  <a:pt x="0" y="919514"/>
                </a:lnTo>
                <a:lnTo>
                  <a:pt x="227291" y="771658"/>
                </a:lnTo>
                <a:lnTo>
                  <a:pt x="227291" y="710051"/>
                </a:lnTo>
                <a:lnTo>
                  <a:pt x="381262" y="611481"/>
                </a:lnTo>
                <a:lnTo>
                  <a:pt x="425253" y="463625"/>
                </a:lnTo>
                <a:lnTo>
                  <a:pt x="285947" y="254162"/>
                </a:lnTo>
                <a:lnTo>
                  <a:pt x="381262" y="130949"/>
                </a:lnTo>
                <a:lnTo>
                  <a:pt x="340606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E51740BC-8D1B-40E9-B0F2-00C495C1A659}"/>
              </a:ext>
            </a:extLst>
          </p:cNvPr>
          <p:cNvSpPr/>
          <p:nvPr/>
        </p:nvSpPr>
        <p:spPr bwMode="auto">
          <a:xfrm>
            <a:off x="1597638" y="861645"/>
            <a:ext cx="687741" cy="2631414"/>
          </a:xfrm>
          <a:custGeom>
            <a:avLst/>
            <a:gdLst>
              <a:gd name="connsiteX0" fmla="*/ 460219 w 687741"/>
              <a:gd name="connsiteY0" fmla="*/ 0 h 2631414"/>
              <a:gd name="connsiteX1" fmla="*/ 687741 w 687741"/>
              <a:gd name="connsiteY1" fmla="*/ 0 h 2631414"/>
              <a:gd name="connsiteX2" fmla="*/ 606890 w 687741"/>
              <a:gd name="connsiteY2" fmla="*/ 159604 h 2631414"/>
              <a:gd name="connsiteX3" fmla="*/ 644821 w 687741"/>
              <a:gd name="connsiteY3" fmla="*/ 260050 h 2631414"/>
              <a:gd name="connsiteX4" fmla="*/ 568960 w 687741"/>
              <a:gd name="connsiteY4" fmla="*/ 383324 h 2631414"/>
              <a:gd name="connsiteX5" fmla="*/ 564218 w 687741"/>
              <a:gd name="connsiteY5" fmla="*/ 465506 h 2631414"/>
              <a:gd name="connsiteX6" fmla="*/ 478874 w 687741"/>
              <a:gd name="connsiteY6" fmla="*/ 511163 h 2631414"/>
              <a:gd name="connsiteX7" fmla="*/ 478874 w 687741"/>
              <a:gd name="connsiteY7" fmla="*/ 730317 h 2631414"/>
              <a:gd name="connsiteX8" fmla="*/ 426720 w 687741"/>
              <a:gd name="connsiteY8" fmla="*/ 766842 h 2631414"/>
              <a:gd name="connsiteX9" fmla="*/ 398272 w 687741"/>
              <a:gd name="connsiteY9" fmla="*/ 844459 h 2631414"/>
              <a:gd name="connsiteX10" fmla="*/ 355599 w 687741"/>
              <a:gd name="connsiteY10" fmla="*/ 867288 h 2631414"/>
              <a:gd name="connsiteX11" fmla="*/ 274997 w 687741"/>
              <a:gd name="connsiteY11" fmla="*/ 1045350 h 2631414"/>
              <a:gd name="connsiteX12" fmla="*/ 104309 w 687741"/>
              <a:gd name="connsiteY12" fmla="*/ 1145795 h 2631414"/>
              <a:gd name="connsiteX13" fmla="*/ 222842 w 687741"/>
              <a:gd name="connsiteY13" fmla="*/ 1552143 h 2631414"/>
              <a:gd name="connsiteX14" fmla="*/ 132757 w 687741"/>
              <a:gd name="connsiteY14" fmla="*/ 1698245 h 2631414"/>
              <a:gd name="connsiteX15" fmla="*/ 251290 w 687741"/>
              <a:gd name="connsiteY15" fmla="*/ 1775861 h 2631414"/>
              <a:gd name="connsiteX16" fmla="*/ 137498 w 687741"/>
              <a:gd name="connsiteY16" fmla="*/ 1890004 h 2631414"/>
              <a:gd name="connsiteX17" fmla="*/ 241807 w 687741"/>
              <a:gd name="connsiteY17" fmla="*/ 1944793 h 2631414"/>
              <a:gd name="connsiteX18" fmla="*/ 222842 w 687741"/>
              <a:gd name="connsiteY18" fmla="*/ 2058935 h 2631414"/>
              <a:gd name="connsiteX19" fmla="*/ 284480 w 687741"/>
              <a:gd name="connsiteY19" fmla="*/ 2159380 h 2631414"/>
              <a:gd name="connsiteX20" fmla="*/ 274997 w 687741"/>
              <a:gd name="connsiteY20" fmla="*/ 2291786 h 2631414"/>
              <a:gd name="connsiteX21" fmla="*/ 308186 w 687741"/>
              <a:gd name="connsiteY21" fmla="*/ 2328311 h 2631414"/>
              <a:gd name="connsiteX22" fmla="*/ 256032 w 687741"/>
              <a:gd name="connsiteY22" fmla="*/ 2392231 h 2631414"/>
              <a:gd name="connsiteX23" fmla="*/ 237066 w 687741"/>
              <a:gd name="connsiteY23" fmla="*/ 2428756 h 2631414"/>
              <a:gd name="connsiteX24" fmla="*/ 184911 w 687741"/>
              <a:gd name="connsiteY24" fmla="*/ 2451584 h 2631414"/>
              <a:gd name="connsiteX25" fmla="*/ 180170 w 687741"/>
              <a:gd name="connsiteY25" fmla="*/ 2492676 h 2631414"/>
              <a:gd name="connsiteX26" fmla="*/ 104309 w 687741"/>
              <a:gd name="connsiteY26" fmla="*/ 2501808 h 2631414"/>
              <a:gd name="connsiteX27" fmla="*/ 107851 w 687741"/>
              <a:gd name="connsiteY27" fmla="*/ 2631414 h 2631414"/>
              <a:gd name="connsiteX28" fmla="*/ 4094 w 687741"/>
              <a:gd name="connsiteY28" fmla="*/ 2631414 h 2631414"/>
              <a:gd name="connsiteX29" fmla="*/ 56896 w 687741"/>
              <a:gd name="connsiteY29" fmla="*/ 2460716 h 2631414"/>
              <a:gd name="connsiteX30" fmla="*/ 227584 w 687741"/>
              <a:gd name="connsiteY30" fmla="*/ 2369402 h 2631414"/>
              <a:gd name="connsiteX31" fmla="*/ 165946 w 687741"/>
              <a:gd name="connsiteY31" fmla="*/ 1953924 h 2631414"/>
              <a:gd name="connsiteX32" fmla="*/ 85344 w 687741"/>
              <a:gd name="connsiteY32" fmla="*/ 1899136 h 2631414"/>
              <a:gd name="connsiteX33" fmla="*/ 175429 w 687741"/>
              <a:gd name="connsiteY33" fmla="*/ 1798690 h 2631414"/>
              <a:gd name="connsiteX34" fmla="*/ 123274 w 687741"/>
              <a:gd name="connsiteY34" fmla="*/ 1757598 h 2631414"/>
              <a:gd name="connsiteX35" fmla="*/ 61637 w 687741"/>
              <a:gd name="connsiteY35" fmla="*/ 1707376 h 2631414"/>
              <a:gd name="connsiteX36" fmla="*/ 165946 w 687741"/>
              <a:gd name="connsiteY36" fmla="*/ 1533880 h 2631414"/>
              <a:gd name="connsiteX37" fmla="*/ 94826 w 687741"/>
              <a:gd name="connsiteY37" fmla="*/ 1305595 h 2631414"/>
              <a:gd name="connsiteX38" fmla="*/ 0 w 687741"/>
              <a:gd name="connsiteY38" fmla="*/ 1132098 h 2631414"/>
              <a:gd name="connsiteX39" fmla="*/ 227584 w 687741"/>
              <a:gd name="connsiteY39" fmla="*/ 935773 h 2631414"/>
              <a:gd name="connsiteX40" fmla="*/ 317669 w 687741"/>
              <a:gd name="connsiteY40" fmla="*/ 835327 h 2631414"/>
              <a:gd name="connsiteX41" fmla="*/ 431461 w 687741"/>
              <a:gd name="connsiteY41" fmla="*/ 634437 h 2631414"/>
              <a:gd name="connsiteX42" fmla="*/ 421978 w 687741"/>
              <a:gd name="connsiteY42" fmla="*/ 451809 h 2631414"/>
              <a:gd name="connsiteX43" fmla="*/ 526287 w 687741"/>
              <a:gd name="connsiteY43" fmla="*/ 301141 h 2631414"/>
              <a:gd name="connsiteX44" fmla="*/ 460219 w 687741"/>
              <a:gd name="connsiteY44" fmla="*/ 0 h 2631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87741" h="2631414">
                <a:moveTo>
                  <a:pt x="460219" y="0"/>
                </a:moveTo>
                <a:lnTo>
                  <a:pt x="687741" y="0"/>
                </a:lnTo>
                <a:lnTo>
                  <a:pt x="606890" y="159604"/>
                </a:lnTo>
                <a:lnTo>
                  <a:pt x="644821" y="260050"/>
                </a:lnTo>
                <a:lnTo>
                  <a:pt x="568960" y="383324"/>
                </a:lnTo>
                <a:lnTo>
                  <a:pt x="564218" y="465506"/>
                </a:lnTo>
                <a:lnTo>
                  <a:pt x="478874" y="511163"/>
                </a:lnTo>
                <a:lnTo>
                  <a:pt x="478874" y="730317"/>
                </a:lnTo>
                <a:lnTo>
                  <a:pt x="426720" y="766842"/>
                </a:lnTo>
                <a:lnTo>
                  <a:pt x="398272" y="844459"/>
                </a:lnTo>
                <a:lnTo>
                  <a:pt x="355599" y="867288"/>
                </a:lnTo>
                <a:lnTo>
                  <a:pt x="274997" y="1045350"/>
                </a:lnTo>
                <a:lnTo>
                  <a:pt x="104309" y="1145795"/>
                </a:lnTo>
                <a:lnTo>
                  <a:pt x="222842" y="1552143"/>
                </a:lnTo>
                <a:lnTo>
                  <a:pt x="132757" y="1698245"/>
                </a:lnTo>
                <a:lnTo>
                  <a:pt x="251290" y="1775861"/>
                </a:lnTo>
                <a:lnTo>
                  <a:pt x="137498" y="1890004"/>
                </a:lnTo>
                <a:lnTo>
                  <a:pt x="241807" y="1944793"/>
                </a:lnTo>
                <a:lnTo>
                  <a:pt x="222842" y="2058935"/>
                </a:lnTo>
                <a:lnTo>
                  <a:pt x="284480" y="2159380"/>
                </a:lnTo>
                <a:lnTo>
                  <a:pt x="274997" y="2291786"/>
                </a:lnTo>
                <a:lnTo>
                  <a:pt x="308186" y="2328311"/>
                </a:lnTo>
                <a:lnTo>
                  <a:pt x="256032" y="2392231"/>
                </a:lnTo>
                <a:lnTo>
                  <a:pt x="237066" y="2428756"/>
                </a:lnTo>
                <a:lnTo>
                  <a:pt x="184911" y="2451584"/>
                </a:lnTo>
                <a:lnTo>
                  <a:pt x="180170" y="2492676"/>
                </a:lnTo>
                <a:lnTo>
                  <a:pt x="104309" y="2501808"/>
                </a:lnTo>
                <a:lnTo>
                  <a:pt x="107851" y="2631414"/>
                </a:lnTo>
                <a:lnTo>
                  <a:pt x="4094" y="2631414"/>
                </a:lnTo>
                <a:lnTo>
                  <a:pt x="56896" y="2460716"/>
                </a:lnTo>
                <a:lnTo>
                  <a:pt x="227584" y="2369402"/>
                </a:lnTo>
                <a:lnTo>
                  <a:pt x="165946" y="1953924"/>
                </a:lnTo>
                <a:lnTo>
                  <a:pt x="85344" y="1899136"/>
                </a:lnTo>
                <a:lnTo>
                  <a:pt x="175429" y="1798690"/>
                </a:lnTo>
                <a:lnTo>
                  <a:pt x="123274" y="1757598"/>
                </a:lnTo>
                <a:lnTo>
                  <a:pt x="61637" y="1707376"/>
                </a:lnTo>
                <a:lnTo>
                  <a:pt x="165946" y="1533880"/>
                </a:lnTo>
                <a:lnTo>
                  <a:pt x="94826" y="1305595"/>
                </a:lnTo>
                <a:lnTo>
                  <a:pt x="0" y="1132098"/>
                </a:lnTo>
                <a:lnTo>
                  <a:pt x="227584" y="935773"/>
                </a:lnTo>
                <a:lnTo>
                  <a:pt x="317669" y="835327"/>
                </a:lnTo>
                <a:lnTo>
                  <a:pt x="431461" y="634437"/>
                </a:lnTo>
                <a:lnTo>
                  <a:pt x="421978" y="451809"/>
                </a:lnTo>
                <a:lnTo>
                  <a:pt x="526287" y="301141"/>
                </a:lnTo>
                <a:lnTo>
                  <a:pt x="460219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EBAD89C1-F2AA-7E62-9A30-6A9B9310588D}"/>
              </a:ext>
            </a:extLst>
          </p:cNvPr>
          <p:cNvSpPr/>
          <p:nvPr/>
        </p:nvSpPr>
        <p:spPr bwMode="auto">
          <a:xfrm>
            <a:off x="2608982" y="861645"/>
            <a:ext cx="641220" cy="2631414"/>
          </a:xfrm>
          <a:custGeom>
            <a:avLst/>
            <a:gdLst>
              <a:gd name="connsiteX0" fmla="*/ 56657 w 641220"/>
              <a:gd name="connsiteY0" fmla="*/ 0 h 2631414"/>
              <a:gd name="connsiteX1" fmla="*/ 161099 w 641220"/>
              <a:gd name="connsiteY1" fmla="*/ 0 h 2631414"/>
              <a:gd name="connsiteX2" fmla="*/ 140099 w 641220"/>
              <a:gd name="connsiteY2" fmla="*/ 48181 h 2631414"/>
              <a:gd name="connsiteX3" fmla="*/ 177817 w 641220"/>
              <a:gd name="connsiteY3" fmla="*/ 158564 h 2631414"/>
              <a:gd name="connsiteX4" fmla="*/ 118545 w 641220"/>
              <a:gd name="connsiteY4" fmla="*/ 211548 h 2631414"/>
              <a:gd name="connsiteX5" fmla="*/ 118545 w 641220"/>
              <a:gd name="connsiteY5" fmla="*/ 268948 h 2631414"/>
              <a:gd name="connsiteX6" fmla="*/ 59273 w 641220"/>
              <a:gd name="connsiteY6" fmla="*/ 419069 h 2631414"/>
              <a:gd name="connsiteX7" fmla="*/ 274809 w 641220"/>
              <a:gd name="connsiteY7" fmla="*/ 666328 h 2631414"/>
              <a:gd name="connsiteX8" fmla="*/ 226313 w 641220"/>
              <a:gd name="connsiteY8" fmla="*/ 759049 h 2631414"/>
              <a:gd name="connsiteX9" fmla="*/ 215536 w 641220"/>
              <a:gd name="connsiteY9" fmla="*/ 851771 h 2631414"/>
              <a:gd name="connsiteX10" fmla="*/ 220925 w 641220"/>
              <a:gd name="connsiteY10" fmla="*/ 957739 h 2631414"/>
              <a:gd name="connsiteX11" fmla="*/ 161652 w 641220"/>
              <a:gd name="connsiteY11" fmla="*/ 1010724 h 2631414"/>
              <a:gd name="connsiteX12" fmla="*/ 161652 w 641220"/>
              <a:gd name="connsiteY12" fmla="*/ 1085784 h 2631414"/>
              <a:gd name="connsiteX13" fmla="*/ 231701 w 641220"/>
              <a:gd name="connsiteY13" fmla="*/ 1182922 h 2631414"/>
              <a:gd name="connsiteX14" fmla="*/ 183206 w 641220"/>
              <a:gd name="connsiteY14" fmla="*/ 1280059 h 2631414"/>
              <a:gd name="connsiteX15" fmla="*/ 339470 w 641220"/>
              <a:gd name="connsiteY15" fmla="*/ 1324212 h 2631414"/>
              <a:gd name="connsiteX16" fmla="*/ 328693 w 641220"/>
              <a:gd name="connsiteY16" fmla="*/ 1363950 h 2631414"/>
              <a:gd name="connsiteX17" fmla="*/ 387965 w 641220"/>
              <a:gd name="connsiteY17" fmla="*/ 1430180 h 2631414"/>
              <a:gd name="connsiteX18" fmla="*/ 312528 w 641220"/>
              <a:gd name="connsiteY18" fmla="*/ 1593547 h 2631414"/>
              <a:gd name="connsiteX19" fmla="*/ 344858 w 641220"/>
              <a:gd name="connsiteY19" fmla="*/ 1752499 h 2631414"/>
              <a:gd name="connsiteX20" fmla="*/ 511898 w 641220"/>
              <a:gd name="connsiteY20" fmla="*/ 1805483 h 2631414"/>
              <a:gd name="connsiteX21" fmla="*/ 474179 w 641220"/>
              <a:gd name="connsiteY21" fmla="*/ 1876129 h 2631414"/>
              <a:gd name="connsiteX22" fmla="*/ 506510 w 641220"/>
              <a:gd name="connsiteY22" fmla="*/ 1986512 h 2631414"/>
              <a:gd name="connsiteX23" fmla="*/ 565782 w 641220"/>
              <a:gd name="connsiteY23" fmla="*/ 2065988 h 2631414"/>
              <a:gd name="connsiteX24" fmla="*/ 544229 w 641220"/>
              <a:gd name="connsiteY24" fmla="*/ 2154295 h 2631414"/>
              <a:gd name="connsiteX25" fmla="*/ 641220 w 641220"/>
              <a:gd name="connsiteY25" fmla="*/ 2277924 h 2631414"/>
              <a:gd name="connsiteX26" fmla="*/ 522675 w 641220"/>
              <a:gd name="connsiteY26" fmla="*/ 2445707 h 2631414"/>
              <a:gd name="connsiteX27" fmla="*/ 548826 w 641220"/>
              <a:gd name="connsiteY27" fmla="*/ 2631414 h 2631414"/>
              <a:gd name="connsiteX28" fmla="*/ 474179 w 641220"/>
              <a:gd name="connsiteY28" fmla="*/ 2631414 h 2631414"/>
              <a:gd name="connsiteX29" fmla="*/ 474179 w 641220"/>
              <a:gd name="connsiteY29" fmla="*/ 2511937 h 2631414"/>
              <a:gd name="connsiteX30" fmla="*/ 490345 w 641220"/>
              <a:gd name="connsiteY30" fmla="*/ 2405969 h 2631414"/>
              <a:gd name="connsiteX31" fmla="*/ 576559 w 641220"/>
              <a:gd name="connsiteY31" fmla="*/ 2273509 h 2631414"/>
              <a:gd name="connsiteX32" fmla="*/ 490345 w 641220"/>
              <a:gd name="connsiteY32" fmla="*/ 2198448 h 2631414"/>
              <a:gd name="connsiteX33" fmla="*/ 490345 w 641220"/>
              <a:gd name="connsiteY33" fmla="*/ 2057157 h 2631414"/>
              <a:gd name="connsiteX34" fmla="*/ 393354 w 641220"/>
              <a:gd name="connsiteY34" fmla="*/ 1849637 h 2631414"/>
              <a:gd name="connsiteX35" fmla="*/ 441849 w 641220"/>
              <a:gd name="connsiteY35" fmla="*/ 1845222 h 2631414"/>
              <a:gd name="connsiteX36" fmla="*/ 323305 w 641220"/>
              <a:gd name="connsiteY36" fmla="*/ 1774576 h 2631414"/>
              <a:gd name="connsiteX37" fmla="*/ 242478 w 641220"/>
              <a:gd name="connsiteY37" fmla="*/ 1611209 h 2631414"/>
              <a:gd name="connsiteX38" fmla="*/ 328693 w 641220"/>
              <a:gd name="connsiteY38" fmla="*/ 1416934 h 2631414"/>
              <a:gd name="connsiteX39" fmla="*/ 118545 w 641220"/>
              <a:gd name="connsiteY39" fmla="*/ 1315382 h 2631414"/>
              <a:gd name="connsiteX40" fmla="*/ 156264 w 641220"/>
              <a:gd name="connsiteY40" fmla="*/ 1222659 h 2631414"/>
              <a:gd name="connsiteX41" fmla="*/ 91603 w 641220"/>
              <a:gd name="connsiteY41" fmla="*/ 1046046 h 2631414"/>
              <a:gd name="connsiteX42" fmla="*/ 156264 w 641220"/>
              <a:gd name="connsiteY42" fmla="*/ 825280 h 2631414"/>
              <a:gd name="connsiteX43" fmla="*/ 150876 w 641220"/>
              <a:gd name="connsiteY43" fmla="*/ 639836 h 2631414"/>
              <a:gd name="connsiteX44" fmla="*/ 0 w 641220"/>
              <a:gd name="connsiteY44" fmla="*/ 410238 h 2631414"/>
              <a:gd name="connsiteX45" fmla="*/ 86215 w 641220"/>
              <a:gd name="connsiteY45" fmla="*/ 145318 h 2631414"/>
              <a:gd name="connsiteX46" fmla="*/ 56657 w 641220"/>
              <a:gd name="connsiteY46" fmla="*/ 0 h 2631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641220" h="2631414">
                <a:moveTo>
                  <a:pt x="56657" y="0"/>
                </a:moveTo>
                <a:lnTo>
                  <a:pt x="161099" y="0"/>
                </a:lnTo>
                <a:lnTo>
                  <a:pt x="140099" y="48181"/>
                </a:lnTo>
                <a:lnTo>
                  <a:pt x="177817" y="158564"/>
                </a:lnTo>
                <a:lnTo>
                  <a:pt x="118545" y="211548"/>
                </a:lnTo>
                <a:lnTo>
                  <a:pt x="118545" y="268948"/>
                </a:lnTo>
                <a:lnTo>
                  <a:pt x="59273" y="419069"/>
                </a:lnTo>
                <a:lnTo>
                  <a:pt x="274809" y="666328"/>
                </a:lnTo>
                <a:lnTo>
                  <a:pt x="226313" y="759049"/>
                </a:lnTo>
                <a:lnTo>
                  <a:pt x="215536" y="851771"/>
                </a:lnTo>
                <a:lnTo>
                  <a:pt x="220925" y="957739"/>
                </a:lnTo>
                <a:lnTo>
                  <a:pt x="161652" y="1010724"/>
                </a:lnTo>
                <a:lnTo>
                  <a:pt x="161652" y="1085784"/>
                </a:lnTo>
                <a:lnTo>
                  <a:pt x="231701" y="1182922"/>
                </a:lnTo>
                <a:lnTo>
                  <a:pt x="183206" y="1280059"/>
                </a:lnTo>
                <a:lnTo>
                  <a:pt x="339470" y="1324212"/>
                </a:lnTo>
                <a:lnTo>
                  <a:pt x="328693" y="1363950"/>
                </a:lnTo>
                <a:lnTo>
                  <a:pt x="387965" y="1430180"/>
                </a:lnTo>
                <a:lnTo>
                  <a:pt x="312528" y="1593547"/>
                </a:lnTo>
                <a:lnTo>
                  <a:pt x="344858" y="1752499"/>
                </a:lnTo>
                <a:lnTo>
                  <a:pt x="511898" y="1805483"/>
                </a:lnTo>
                <a:lnTo>
                  <a:pt x="474179" y="1876129"/>
                </a:lnTo>
                <a:lnTo>
                  <a:pt x="506510" y="1986512"/>
                </a:lnTo>
                <a:lnTo>
                  <a:pt x="565782" y="2065988"/>
                </a:lnTo>
                <a:lnTo>
                  <a:pt x="544229" y="2154295"/>
                </a:lnTo>
                <a:lnTo>
                  <a:pt x="641220" y="2277924"/>
                </a:lnTo>
                <a:lnTo>
                  <a:pt x="522675" y="2445707"/>
                </a:lnTo>
                <a:lnTo>
                  <a:pt x="548826" y="2631414"/>
                </a:lnTo>
                <a:lnTo>
                  <a:pt x="474179" y="2631414"/>
                </a:lnTo>
                <a:lnTo>
                  <a:pt x="474179" y="2511937"/>
                </a:lnTo>
                <a:lnTo>
                  <a:pt x="490345" y="2405969"/>
                </a:lnTo>
                <a:lnTo>
                  <a:pt x="576559" y="2273509"/>
                </a:lnTo>
                <a:lnTo>
                  <a:pt x="490345" y="2198448"/>
                </a:lnTo>
                <a:lnTo>
                  <a:pt x="490345" y="2057157"/>
                </a:lnTo>
                <a:lnTo>
                  <a:pt x="393354" y="1849637"/>
                </a:lnTo>
                <a:lnTo>
                  <a:pt x="441849" y="1845222"/>
                </a:lnTo>
                <a:lnTo>
                  <a:pt x="323305" y="1774576"/>
                </a:lnTo>
                <a:lnTo>
                  <a:pt x="242478" y="1611209"/>
                </a:lnTo>
                <a:lnTo>
                  <a:pt x="328693" y="1416934"/>
                </a:lnTo>
                <a:lnTo>
                  <a:pt x="118545" y="1315382"/>
                </a:lnTo>
                <a:lnTo>
                  <a:pt x="156264" y="1222659"/>
                </a:lnTo>
                <a:lnTo>
                  <a:pt x="91603" y="1046046"/>
                </a:lnTo>
                <a:lnTo>
                  <a:pt x="156264" y="825280"/>
                </a:lnTo>
                <a:lnTo>
                  <a:pt x="150876" y="639836"/>
                </a:lnTo>
                <a:lnTo>
                  <a:pt x="0" y="410238"/>
                </a:lnTo>
                <a:lnTo>
                  <a:pt x="86215" y="145318"/>
                </a:lnTo>
                <a:lnTo>
                  <a:pt x="56657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EA488651-AA7C-D6AF-5115-987C1572F94C}"/>
              </a:ext>
            </a:extLst>
          </p:cNvPr>
          <p:cNvSpPr/>
          <p:nvPr/>
        </p:nvSpPr>
        <p:spPr bwMode="auto">
          <a:xfrm>
            <a:off x="3619637" y="861645"/>
            <a:ext cx="540909" cy="2631414"/>
          </a:xfrm>
          <a:custGeom>
            <a:avLst/>
            <a:gdLst>
              <a:gd name="connsiteX0" fmla="*/ 368654 w 540909"/>
              <a:gd name="connsiteY0" fmla="*/ 0 h 2631414"/>
              <a:gd name="connsiteX1" fmla="*/ 390599 w 540909"/>
              <a:gd name="connsiteY1" fmla="*/ 0 h 2631414"/>
              <a:gd name="connsiteX2" fmla="*/ 395923 w 540909"/>
              <a:gd name="connsiteY2" fmla="*/ 297119 h 2631414"/>
              <a:gd name="connsiteX3" fmla="*/ 273243 w 540909"/>
              <a:gd name="connsiteY3" fmla="*/ 386018 h 2631414"/>
              <a:gd name="connsiteX4" fmla="*/ 214691 w 540909"/>
              <a:gd name="connsiteY4" fmla="*/ 656418 h 2631414"/>
              <a:gd name="connsiteX5" fmla="*/ 66917 w 540909"/>
              <a:gd name="connsiteY5" fmla="*/ 693459 h 2631414"/>
              <a:gd name="connsiteX6" fmla="*/ 47399 w 540909"/>
              <a:gd name="connsiteY6" fmla="*/ 767542 h 2631414"/>
              <a:gd name="connsiteX7" fmla="*/ 94799 w 540909"/>
              <a:gd name="connsiteY7" fmla="*/ 849032 h 2631414"/>
              <a:gd name="connsiteX8" fmla="*/ 36247 w 540909"/>
              <a:gd name="connsiteY8" fmla="*/ 1060167 h 2631414"/>
              <a:gd name="connsiteX9" fmla="*/ 136621 w 540909"/>
              <a:gd name="connsiteY9" fmla="*/ 1130545 h 2631414"/>
              <a:gd name="connsiteX10" fmla="*/ 125469 w 540909"/>
              <a:gd name="connsiteY10" fmla="*/ 1193515 h 2631414"/>
              <a:gd name="connsiteX11" fmla="*/ 270455 w 540909"/>
              <a:gd name="connsiteY11" fmla="*/ 1234260 h 2631414"/>
              <a:gd name="connsiteX12" fmla="*/ 426593 w 540909"/>
              <a:gd name="connsiteY12" fmla="*/ 1615784 h 2631414"/>
              <a:gd name="connsiteX13" fmla="*/ 387559 w 540909"/>
              <a:gd name="connsiteY13" fmla="*/ 1697275 h 2631414"/>
              <a:gd name="connsiteX14" fmla="*/ 451687 w 540909"/>
              <a:gd name="connsiteY14" fmla="*/ 1901001 h 2631414"/>
              <a:gd name="connsiteX15" fmla="*/ 390347 w 540909"/>
              <a:gd name="connsiteY15" fmla="*/ 2067686 h 2631414"/>
              <a:gd name="connsiteX16" fmla="*/ 468416 w 540909"/>
              <a:gd name="connsiteY16" fmla="*/ 2178809 h 2631414"/>
              <a:gd name="connsiteX17" fmla="*/ 446111 w 540909"/>
              <a:gd name="connsiteY17" fmla="*/ 2234371 h 2631414"/>
              <a:gd name="connsiteX18" fmla="*/ 540909 w 540909"/>
              <a:gd name="connsiteY18" fmla="*/ 2371423 h 2631414"/>
              <a:gd name="connsiteX19" fmla="*/ 525459 w 540909"/>
              <a:gd name="connsiteY19" fmla="*/ 2631414 h 2631414"/>
              <a:gd name="connsiteX20" fmla="*/ 500152 w 540909"/>
              <a:gd name="connsiteY20" fmla="*/ 2631414 h 2631414"/>
              <a:gd name="connsiteX21" fmla="*/ 513027 w 540909"/>
              <a:gd name="connsiteY21" fmla="*/ 2371423 h 2631414"/>
              <a:gd name="connsiteX22" fmla="*/ 415441 w 540909"/>
              <a:gd name="connsiteY22" fmla="*/ 2230667 h 2631414"/>
              <a:gd name="connsiteX23" fmla="*/ 446111 w 540909"/>
              <a:gd name="connsiteY23" fmla="*/ 2182514 h 2631414"/>
              <a:gd name="connsiteX24" fmla="*/ 370830 w 540909"/>
              <a:gd name="connsiteY24" fmla="*/ 2071390 h 2631414"/>
              <a:gd name="connsiteX25" fmla="*/ 426593 w 540909"/>
              <a:gd name="connsiteY25" fmla="*/ 1908409 h 2631414"/>
              <a:gd name="connsiteX26" fmla="*/ 359677 w 540909"/>
              <a:gd name="connsiteY26" fmla="*/ 1693570 h 2631414"/>
              <a:gd name="connsiteX27" fmla="*/ 395923 w 540909"/>
              <a:gd name="connsiteY27" fmla="*/ 1630600 h 2631414"/>
              <a:gd name="connsiteX28" fmla="*/ 239785 w 540909"/>
              <a:gd name="connsiteY28" fmla="*/ 1275005 h 2631414"/>
              <a:gd name="connsiteX29" fmla="*/ 83646 w 540909"/>
              <a:gd name="connsiteY29" fmla="*/ 1219444 h 2631414"/>
              <a:gd name="connsiteX30" fmla="*/ 105951 w 540909"/>
              <a:gd name="connsiteY30" fmla="*/ 1145361 h 2631414"/>
              <a:gd name="connsiteX31" fmla="*/ 0 w 540909"/>
              <a:gd name="connsiteY31" fmla="*/ 1086095 h 2631414"/>
              <a:gd name="connsiteX32" fmla="*/ 72493 w 540909"/>
              <a:gd name="connsiteY32" fmla="*/ 852736 h 2631414"/>
              <a:gd name="connsiteX33" fmla="*/ 27882 w 540909"/>
              <a:gd name="connsiteY33" fmla="*/ 771246 h 2631414"/>
              <a:gd name="connsiteX34" fmla="*/ 55764 w 540909"/>
              <a:gd name="connsiteY34" fmla="*/ 663826 h 2631414"/>
              <a:gd name="connsiteX35" fmla="*/ 197962 w 540909"/>
              <a:gd name="connsiteY35" fmla="*/ 623081 h 2631414"/>
              <a:gd name="connsiteX36" fmla="*/ 256514 w 540909"/>
              <a:gd name="connsiteY36" fmla="*/ 363793 h 2631414"/>
              <a:gd name="connsiteX37" fmla="*/ 376406 w 540909"/>
              <a:gd name="connsiteY37" fmla="*/ 271190 h 2631414"/>
              <a:gd name="connsiteX38" fmla="*/ 368654 w 540909"/>
              <a:gd name="connsiteY38" fmla="*/ 0 h 2631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40909" h="2631414">
                <a:moveTo>
                  <a:pt x="368654" y="0"/>
                </a:moveTo>
                <a:lnTo>
                  <a:pt x="390599" y="0"/>
                </a:lnTo>
                <a:lnTo>
                  <a:pt x="395923" y="297119"/>
                </a:lnTo>
                <a:lnTo>
                  <a:pt x="273243" y="386018"/>
                </a:lnTo>
                <a:lnTo>
                  <a:pt x="214691" y="656418"/>
                </a:lnTo>
                <a:lnTo>
                  <a:pt x="66917" y="693459"/>
                </a:lnTo>
                <a:lnTo>
                  <a:pt x="47399" y="767542"/>
                </a:lnTo>
                <a:lnTo>
                  <a:pt x="94799" y="849032"/>
                </a:lnTo>
                <a:lnTo>
                  <a:pt x="36247" y="1060167"/>
                </a:lnTo>
                <a:lnTo>
                  <a:pt x="136621" y="1130545"/>
                </a:lnTo>
                <a:lnTo>
                  <a:pt x="125469" y="1193515"/>
                </a:lnTo>
                <a:lnTo>
                  <a:pt x="270455" y="1234260"/>
                </a:lnTo>
                <a:lnTo>
                  <a:pt x="426593" y="1615784"/>
                </a:lnTo>
                <a:lnTo>
                  <a:pt x="387559" y="1697275"/>
                </a:lnTo>
                <a:lnTo>
                  <a:pt x="451687" y="1901001"/>
                </a:lnTo>
                <a:lnTo>
                  <a:pt x="390347" y="2067686"/>
                </a:lnTo>
                <a:lnTo>
                  <a:pt x="468416" y="2178809"/>
                </a:lnTo>
                <a:lnTo>
                  <a:pt x="446111" y="2234371"/>
                </a:lnTo>
                <a:lnTo>
                  <a:pt x="540909" y="2371423"/>
                </a:lnTo>
                <a:lnTo>
                  <a:pt x="525459" y="2631414"/>
                </a:lnTo>
                <a:lnTo>
                  <a:pt x="500152" y="2631414"/>
                </a:lnTo>
                <a:lnTo>
                  <a:pt x="513027" y="2371423"/>
                </a:lnTo>
                <a:lnTo>
                  <a:pt x="415441" y="2230667"/>
                </a:lnTo>
                <a:lnTo>
                  <a:pt x="446111" y="2182514"/>
                </a:lnTo>
                <a:lnTo>
                  <a:pt x="370830" y="2071390"/>
                </a:lnTo>
                <a:lnTo>
                  <a:pt x="426593" y="1908409"/>
                </a:lnTo>
                <a:lnTo>
                  <a:pt x="359677" y="1693570"/>
                </a:lnTo>
                <a:lnTo>
                  <a:pt x="395923" y="1630600"/>
                </a:lnTo>
                <a:lnTo>
                  <a:pt x="239785" y="1275005"/>
                </a:lnTo>
                <a:lnTo>
                  <a:pt x="83646" y="1219444"/>
                </a:lnTo>
                <a:lnTo>
                  <a:pt x="105951" y="1145361"/>
                </a:lnTo>
                <a:lnTo>
                  <a:pt x="0" y="1086095"/>
                </a:lnTo>
                <a:lnTo>
                  <a:pt x="72493" y="852736"/>
                </a:lnTo>
                <a:lnTo>
                  <a:pt x="27882" y="771246"/>
                </a:lnTo>
                <a:lnTo>
                  <a:pt x="55764" y="663826"/>
                </a:lnTo>
                <a:lnTo>
                  <a:pt x="197962" y="623081"/>
                </a:lnTo>
                <a:lnTo>
                  <a:pt x="256514" y="363793"/>
                </a:lnTo>
                <a:lnTo>
                  <a:pt x="376406" y="271190"/>
                </a:lnTo>
                <a:lnTo>
                  <a:pt x="368654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1CB9B994-0C04-D888-2F14-722811D70AF4}"/>
              </a:ext>
            </a:extLst>
          </p:cNvPr>
          <p:cNvSpPr/>
          <p:nvPr/>
        </p:nvSpPr>
        <p:spPr bwMode="auto">
          <a:xfrm>
            <a:off x="4529981" y="861645"/>
            <a:ext cx="761175" cy="2631414"/>
          </a:xfrm>
          <a:custGeom>
            <a:avLst/>
            <a:gdLst>
              <a:gd name="connsiteX0" fmla="*/ 563809 w 761175"/>
              <a:gd name="connsiteY0" fmla="*/ 0 h 2631414"/>
              <a:gd name="connsiteX1" fmla="*/ 602287 w 761175"/>
              <a:gd name="connsiteY1" fmla="*/ 0 h 2631414"/>
              <a:gd name="connsiteX2" fmla="*/ 535332 w 761175"/>
              <a:gd name="connsiteY2" fmla="*/ 85984 h 2631414"/>
              <a:gd name="connsiteX3" fmla="*/ 593884 w 761175"/>
              <a:gd name="connsiteY3" fmla="*/ 193404 h 2631414"/>
              <a:gd name="connsiteX4" fmla="*/ 538120 w 761175"/>
              <a:gd name="connsiteY4" fmla="*/ 337864 h 2631414"/>
              <a:gd name="connsiteX5" fmla="*/ 607825 w 761175"/>
              <a:gd name="connsiteY5" fmla="*/ 456396 h 2631414"/>
              <a:gd name="connsiteX6" fmla="*/ 761175 w 761175"/>
              <a:gd name="connsiteY6" fmla="*/ 515662 h 2631414"/>
              <a:gd name="connsiteX7" fmla="*/ 521391 w 761175"/>
              <a:gd name="connsiteY7" fmla="*/ 889777 h 2631414"/>
              <a:gd name="connsiteX8" fmla="*/ 276031 w 761175"/>
              <a:gd name="connsiteY8" fmla="*/ 1078687 h 2631414"/>
              <a:gd name="connsiteX9" fmla="*/ 340159 w 761175"/>
              <a:gd name="connsiteY9" fmla="*/ 1230556 h 2631414"/>
              <a:gd name="connsiteX10" fmla="*/ 292760 w 761175"/>
              <a:gd name="connsiteY10" fmla="*/ 1363904 h 2631414"/>
              <a:gd name="connsiteX11" fmla="*/ 376405 w 761175"/>
              <a:gd name="connsiteY11" fmla="*/ 1489844 h 2631414"/>
              <a:gd name="connsiteX12" fmla="*/ 348524 w 761175"/>
              <a:gd name="connsiteY12" fmla="*/ 1675050 h 2631414"/>
              <a:gd name="connsiteX13" fmla="*/ 234208 w 761175"/>
              <a:gd name="connsiteY13" fmla="*/ 1775061 h 2631414"/>
              <a:gd name="connsiteX14" fmla="*/ 156139 w 761175"/>
              <a:gd name="connsiteY14" fmla="*/ 1930634 h 2631414"/>
              <a:gd name="connsiteX15" fmla="*/ 25094 w 761175"/>
              <a:gd name="connsiteY15" fmla="*/ 2071390 h 2631414"/>
              <a:gd name="connsiteX16" fmla="*/ 58552 w 761175"/>
              <a:gd name="connsiteY16" fmla="*/ 2241780 h 2631414"/>
              <a:gd name="connsiteX17" fmla="*/ 161715 w 761175"/>
              <a:gd name="connsiteY17" fmla="*/ 2264004 h 2631414"/>
              <a:gd name="connsiteX18" fmla="*/ 52976 w 761175"/>
              <a:gd name="connsiteY18" fmla="*/ 2475139 h 2631414"/>
              <a:gd name="connsiteX19" fmla="*/ 97587 w 761175"/>
              <a:gd name="connsiteY19" fmla="*/ 2541813 h 2631414"/>
              <a:gd name="connsiteX20" fmla="*/ 77603 w 761175"/>
              <a:gd name="connsiteY20" fmla="*/ 2631414 h 2631414"/>
              <a:gd name="connsiteX21" fmla="*/ 54935 w 761175"/>
              <a:gd name="connsiteY21" fmla="*/ 2631414 h 2631414"/>
              <a:gd name="connsiteX22" fmla="*/ 72493 w 761175"/>
              <a:gd name="connsiteY22" fmla="*/ 2538109 h 2631414"/>
              <a:gd name="connsiteX23" fmla="*/ 25094 w 761175"/>
              <a:gd name="connsiteY23" fmla="*/ 2478843 h 2631414"/>
              <a:gd name="connsiteX24" fmla="*/ 128257 w 761175"/>
              <a:gd name="connsiteY24" fmla="*/ 2282525 h 2631414"/>
              <a:gd name="connsiteX25" fmla="*/ 50188 w 761175"/>
              <a:gd name="connsiteY25" fmla="*/ 2264004 h 2631414"/>
              <a:gd name="connsiteX26" fmla="*/ 0 w 761175"/>
              <a:gd name="connsiteY26" fmla="*/ 2052870 h 2631414"/>
              <a:gd name="connsiteX27" fmla="*/ 142198 w 761175"/>
              <a:gd name="connsiteY27" fmla="*/ 1897297 h 2631414"/>
              <a:gd name="connsiteX28" fmla="*/ 214691 w 761175"/>
              <a:gd name="connsiteY28" fmla="*/ 1763949 h 2631414"/>
              <a:gd name="connsiteX29" fmla="*/ 337371 w 761175"/>
              <a:gd name="connsiteY29" fmla="*/ 1652825 h 2631414"/>
              <a:gd name="connsiteX30" fmla="*/ 351312 w 761175"/>
              <a:gd name="connsiteY30" fmla="*/ 1519477 h 2631414"/>
              <a:gd name="connsiteX31" fmla="*/ 264878 w 761175"/>
              <a:gd name="connsiteY31" fmla="*/ 1367608 h 2631414"/>
              <a:gd name="connsiteX32" fmla="*/ 309489 w 761175"/>
              <a:gd name="connsiteY32" fmla="*/ 1249077 h 2631414"/>
              <a:gd name="connsiteX33" fmla="*/ 245361 w 761175"/>
              <a:gd name="connsiteY33" fmla="*/ 1063871 h 2631414"/>
              <a:gd name="connsiteX34" fmla="*/ 513027 w 761175"/>
              <a:gd name="connsiteY34" fmla="*/ 860145 h 2631414"/>
              <a:gd name="connsiteX35" fmla="*/ 722141 w 761175"/>
              <a:gd name="connsiteY35" fmla="*/ 534182 h 2631414"/>
              <a:gd name="connsiteX36" fmla="*/ 599460 w 761175"/>
              <a:gd name="connsiteY36" fmla="*/ 482325 h 2631414"/>
              <a:gd name="connsiteX37" fmla="*/ 515815 w 761175"/>
              <a:gd name="connsiteY37" fmla="*/ 337864 h 2631414"/>
              <a:gd name="connsiteX38" fmla="*/ 566002 w 761175"/>
              <a:gd name="connsiteY38" fmla="*/ 204516 h 2631414"/>
              <a:gd name="connsiteX39" fmla="*/ 496297 w 761175"/>
              <a:gd name="connsiteY39" fmla="*/ 89688 h 2631414"/>
              <a:gd name="connsiteX40" fmla="*/ 563809 w 761175"/>
              <a:gd name="connsiteY40" fmla="*/ 0 h 2631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761175" h="2631414">
                <a:moveTo>
                  <a:pt x="563809" y="0"/>
                </a:moveTo>
                <a:lnTo>
                  <a:pt x="602287" y="0"/>
                </a:lnTo>
                <a:lnTo>
                  <a:pt x="535332" y="85984"/>
                </a:lnTo>
                <a:lnTo>
                  <a:pt x="593884" y="193404"/>
                </a:lnTo>
                <a:lnTo>
                  <a:pt x="538120" y="337864"/>
                </a:lnTo>
                <a:lnTo>
                  <a:pt x="607825" y="456396"/>
                </a:lnTo>
                <a:lnTo>
                  <a:pt x="761175" y="515662"/>
                </a:lnTo>
                <a:lnTo>
                  <a:pt x="521391" y="889777"/>
                </a:lnTo>
                <a:lnTo>
                  <a:pt x="276031" y="1078687"/>
                </a:lnTo>
                <a:lnTo>
                  <a:pt x="340159" y="1230556"/>
                </a:lnTo>
                <a:lnTo>
                  <a:pt x="292760" y="1363904"/>
                </a:lnTo>
                <a:lnTo>
                  <a:pt x="376405" y="1489844"/>
                </a:lnTo>
                <a:lnTo>
                  <a:pt x="348524" y="1675050"/>
                </a:lnTo>
                <a:lnTo>
                  <a:pt x="234208" y="1775061"/>
                </a:lnTo>
                <a:lnTo>
                  <a:pt x="156139" y="1930634"/>
                </a:lnTo>
                <a:lnTo>
                  <a:pt x="25094" y="2071390"/>
                </a:lnTo>
                <a:lnTo>
                  <a:pt x="58552" y="2241780"/>
                </a:lnTo>
                <a:lnTo>
                  <a:pt x="161715" y="2264004"/>
                </a:lnTo>
                <a:lnTo>
                  <a:pt x="52976" y="2475139"/>
                </a:lnTo>
                <a:lnTo>
                  <a:pt x="97587" y="2541813"/>
                </a:lnTo>
                <a:lnTo>
                  <a:pt x="77603" y="2631414"/>
                </a:lnTo>
                <a:lnTo>
                  <a:pt x="54935" y="2631414"/>
                </a:lnTo>
                <a:lnTo>
                  <a:pt x="72493" y="2538109"/>
                </a:lnTo>
                <a:lnTo>
                  <a:pt x="25094" y="2478843"/>
                </a:lnTo>
                <a:lnTo>
                  <a:pt x="128257" y="2282525"/>
                </a:lnTo>
                <a:lnTo>
                  <a:pt x="50188" y="2264004"/>
                </a:lnTo>
                <a:lnTo>
                  <a:pt x="0" y="2052870"/>
                </a:lnTo>
                <a:lnTo>
                  <a:pt x="142198" y="1897297"/>
                </a:lnTo>
                <a:lnTo>
                  <a:pt x="214691" y="1763949"/>
                </a:lnTo>
                <a:lnTo>
                  <a:pt x="337371" y="1652825"/>
                </a:lnTo>
                <a:lnTo>
                  <a:pt x="351312" y="1519477"/>
                </a:lnTo>
                <a:lnTo>
                  <a:pt x="264878" y="1367608"/>
                </a:lnTo>
                <a:lnTo>
                  <a:pt x="309489" y="1249077"/>
                </a:lnTo>
                <a:lnTo>
                  <a:pt x="245361" y="1063871"/>
                </a:lnTo>
                <a:lnTo>
                  <a:pt x="513027" y="860145"/>
                </a:lnTo>
                <a:lnTo>
                  <a:pt x="722141" y="534182"/>
                </a:lnTo>
                <a:lnTo>
                  <a:pt x="599460" y="482325"/>
                </a:lnTo>
                <a:lnTo>
                  <a:pt x="515815" y="337864"/>
                </a:lnTo>
                <a:lnTo>
                  <a:pt x="566002" y="204516"/>
                </a:lnTo>
                <a:lnTo>
                  <a:pt x="496297" y="89688"/>
                </a:lnTo>
                <a:lnTo>
                  <a:pt x="563809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74F54533-7707-525D-0F3F-04364654F16F}"/>
              </a:ext>
            </a:extLst>
          </p:cNvPr>
          <p:cNvSpPr/>
          <p:nvPr/>
        </p:nvSpPr>
        <p:spPr bwMode="auto">
          <a:xfrm>
            <a:off x="5428473" y="861645"/>
            <a:ext cx="532184" cy="2631414"/>
          </a:xfrm>
          <a:custGeom>
            <a:avLst/>
            <a:gdLst>
              <a:gd name="connsiteX0" fmla="*/ 27820 w 532184"/>
              <a:gd name="connsiteY0" fmla="*/ 0 h 2631414"/>
              <a:gd name="connsiteX1" fmla="*/ 50861 w 532184"/>
              <a:gd name="connsiteY1" fmla="*/ 0 h 2631414"/>
              <a:gd name="connsiteX2" fmla="*/ 27882 w 532184"/>
              <a:gd name="connsiteY2" fmla="*/ 130434 h 2631414"/>
              <a:gd name="connsiteX3" fmla="*/ 75281 w 532184"/>
              <a:gd name="connsiteY3" fmla="*/ 167475 h 2631414"/>
              <a:gd name="connsiteX4" fmla="*/ 92010 w 532184"/>
              <a:gd name="connsiteY4" fmla="*/ 274894 h 2631414"/>
              <a:gd name="connsiteX5" fmla="*/ 117104 w 532184"/>
              <a:gd name="connsiteY5" fmla="*/ 282302 h 2631414"/>
              <a:gd name="connsiteX6" fmla="*/ 189597 w 532184"/>
              <a:gd name="connsiteY6" fmla="*/ 330456 h 2631414"/>
              <a:gd name="connsiteX7" fmla="*/ 147774 w 532184"/>
              <a:gd name="connsiteY7" fmla="*/ 415651 h 2631414"/>
              <a:gd name="connsiteX8" fmla="*/ 214691 w 532184"/>
              <a:gd name="connsiteY8" fmla="*/ 578632 h 2631414"/>
              <a:gd name="connsiteX9" fmla="*/ 175656 w 532184"/>
              <a:gd name="connsiteY9" fmla="*/ 723092 h 2631414"/>
              <a:gd name="connsiteX10" fmla="*/ 273243 w 532184"/>
              <a:gd name="connsiteY10" fmla="*/ 878665 h 2631414"/>
              <a:gd name="connsiteX11" fmla="*/ 281607 w 532184"/>
              <a:gd name="connsiteY11" fmla="*/ 1152770 h 2631414"/>
              <a:gd name="connsiteX12" fmla="*/ 236996 w 532184"/>
              <a:gd name="connsiteY12" fmla="*/ 1341680 h 2631414"/>
              <a:gd name="connsiteX13" fmla="*/ 331795 w 532184"/>
              <a:gd name="connsiteY13" fmla="*/ 1526885 h 2631414"/>
              <a:gd name="connsiteX14" fmla="*/ 303913 w 532184"/>
              <a:gd name="connsiteY14" fmla="*/ 1623192 h 2631414"/>
              <a:gd name="connsiteX15" fmla="*/ 348524 w 532184"/>
              <a:gd name="connsiteY15" fmla="*/ 1738020 h 2631414"/>
              <a:gd name="connsiteX16" fmla="*/ 432169 w 532184"/>
              <a:gd name="connsiteY16" fmla="*/ 1875072 h 2631414"/>
              <a:gd name="connsiteX17" fmla="*/ 373617 w 532184"/>
              <a:gd name="connsiteY17" fmla="*/ 1949155 h 2631414"/>
              <a:gd name="connsiteX18" fmla="*/ 398711 w 532184"/>
              <a:gd name="connsiteY18" fmla="*/ 2175106 h 2631414"/>
              <a:gd name="connsiteX19" fmla="*/ 376406 w 532184"/>
              <a:gd name="connsiteY19" fmla="*/ 2223259 h 2631414"/>
              <a:gd name="connsiteX20" fmla="*/ 515815 w 532184"/>
              <a:gd name="connsiteY20" fmla="*/ 2471435 h 2631414"/>
              <a:gd name="connsiteX21" fmla="*/ 493510 w 532184"/>
              <a:gd name="connsiteY21" fmla="*/ 2530701 h 2631414"/>
              <a:gd name="connsiteX22" fmla="*/ 529756 w 532184"/>
              <a:gd name="connsiteY22" fmla="*/ 2586263 h 2631414"/>
              <a:gd name="connsiteX23" fmla="*/ 532184 w 532184"/>
              <a:gd name="connsiteY23" fmla="*/ 2631414 h 2631414"/>
              <a:gd name="connsiteX24" fmla="*/ 504274 w 532184"/>
              <a:gd name="connsiteY24" fmla="*/ 2631414 h 2631414"/>
              <a:gd name="connsiteX25" fmla="*/ 501874 w 532184"/>
              <a:gd name="connsiteY25" fmla="*/ 2589967 h 2631414"/>
              <a:gd name="connsiteX26" fmla="*/ 462840 w 532184"/>
              <a:gd name="connsiteY26" fmla="*/ 2538109 h 2631414"/>
              <a:gd name="connsiteX27" fmla="*/ 487933 w 532184"/>
              <a:gd name="connsiteY27" fmla="*/ 2478843 h 2631414"/>
              <a:gd name="connsiteX28" fmla="*/ 345736 w 532184"/>
              <a:gd name="connsiteY28" fmla="*/ 2215851 h 2631414"/>
              <a:gd name="connsiteX29" fmla="*/ 370829 w 532184"/>
              <a:gd name="connsiteY29" fmla="*/ 2156585 h 2631414"/>
              <a:gd name="connsiteX30" fmla="*/ 348524 w 532184"/>
              <a:gd name="connsiteY30" fmla="*/ 1938042 h 2631414"/>
              <a:gd name="connsiteX31" fmla="*/ 404288 w 532184"/>
              <a:gd name="connsiteY31" fmla="*/ 1871368 h 2631414"/>
              <a:gd name="connsiteX32" fmla="*/ 342947 w 532184"/>
              <a:gd name="connsiteY32" fmla="*/ 1775061 h 2631414"/>
              <a:gd name="connsiteX33" fmla="*/ 278819 w 532184"/>
              <a:gd name="connsiteY33" fmla="*/ 1626897 h 2631414"/>
              <a:gd name="connsiteX34" fmla="*/ 306701 w 532184"/>
              <a:gd name="connsiteY34" fmla="*/ 1537998 h 2631414"/>
              <a:gd name="connsiteX35" fmla="*/ 214691 w 532184"/>
              <a:gd name="connsiteY35" fmla="*/ 1356496 h 2631414"/>
              <a:gd name="connsiteX36" fmla="*/ 253725 w 532184"/>
              <a:gd name="connsiteY36" fmla="*/ 1178698 h 2631414"/>
              <a:gd name="connsiteX37" fmla="*/ 245361 w 532184"/>
              <a:gd name="connsiteY37" fmla="*/ 897186 h 2631414"/>
              <a:gd name="connsiteX38" fmla="*/ 147774 w 532184"/>
              <a:gd name="connsiteY38" fmla="*/ 741613 h 2631414"/>
              <a:gd name="connsiteX39" fmla="*/ 181232 w 532184"/>
              <a:gd name="connsiteY39" fmla="*/ 586040 h 2631414"/>
              <a:gd name="connsiteX40" fmla="*/ 122681 w 532184"/>
              <a:gd name="connsiteY40" fmla="*/ 411946 h 2631414"/>
              <a:gd name="connsiteX41" fmla="*/ 153351 w 532184"/>
              <a:gd name="connsiteY41" fmla="*/ 345272 h 2631414"/>
              <a:gd name="connsiteX42" fmla="*/ 103163 w 532184"/>
              <a:gd name="connsiteY42" fmla="*/ 304527 h 2631414"/>
              <a:gd name="connsiteX43" fmla="*/ 75281 w 532184"/>
              <a:gd name="connsiteY43" fmla="*/ 293415 h 2631414"/>
              <a:gd name="connsiteX44" fmla="*/ 55764 w 532184"/>
              <a:gd name="connsiteY44" fmla="*/ 189699 h 2631414"/>
              <a:gd name="connsiteX45" fmla="*/ 0 w 532184"/>
              <a:gd name="connsiteY45" fmla="*/ 156362 h 2631414"/>
              <a:gd name="connsiteX46" fmla="*/ 27820 w 532184"/>
              <a:gd name="connsiteY46" fmla="*/ 0 h 2631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532184" h="2631414">
                <a:moveTo>
                  <a:pt x="27820" y="0"/>
                </a:moveTo>
                <a:lnTo>
                  <a:pt x="50861" y="0"/>
                </a:lnTo>
                <a:lnTo>
                  <a:pt x="27882" y="130434"/>
                </a:lnTo>
                <a:lnTo>
                  <a:pt x="75281" y="167475"/>
                </a:lnTo>
                <a:lnTo>
                  <a:pt x="92010" y="274894"/>
                </a:lnTo>
                <a:lnTo>
                  <a:pt x="117104" y="282302"/>
                </a:lnTo>
                <a:lnTo>
                  <a:pt x="189597" y="330456"/>
                </a:lnTo>
                <a:lnTo>
                  <a:pt x="147774" y="415651"/>
                </a:lnTo>
                <a:lnTo>
                  <a:pt x="214691" y="578632"/>
                </a:lnTo>
                <a:lnTo>
                  <a:pt x="175656" y="723092"/>
                </a:lnTo>
                <a:lnTo>
                  <a:pt x="273243" y="878665"/>
                </a:lnTo>
                <a:lnTo>
                  <a:pt x="281607" y="1152770"/>
                </a:lnTo>
                <a:lnTo>
                  <a:pt x="236996" y="1341680"/>
                </a:lnTo>
                <a:lnTo>
                  <a:pt x="331795" y="1526885"/>
                </a:lnTo>
                <a:lnTo>
                  <a:pt x="303913" y="1623192"/>
                </a:lnTo>
                <a:lnTo>
                  <a:pt x="348524" y="1738020"/>
                </a:lnTo>
                <a:lnTo>
                  <a:pt x="432169" y="1875072"/>
                </a:lnTo>
                <a:lnTo>
                  <a:pt x="373617" y="1949155"/>
                </a:lnTo>
                <a:lnTo>
                  <a:pt x="398711" y="2175106"/>
                </a:lnTo>
                <a:lnTo>
                  <a:pt x="376406" y="2223259"/>
                </a:lnTo>
                <a:lnTo>
                  <a:pt x="515815" y="2471435"/>
                </a:lnTo>
                <a:lnTo>
                  <a:pt x="493510" y="2530701"/>
                </a:lnTo>
                <a:lnTo>
                  <a:pt x="529756" y="2586263"/>
                </a:lnTo>
                <a:lnTo>
                  <a:pt x="532184" y="2631414"/>
                </a:lnTo>
                <a:lnTo>
                  <a:pt x="504274" y="2631414"/>
                </a:lnTo>
                <a:lnTo>
                  <a:pt x="501874" y="2589967"/>
                </a:lnTo>
                <a:lnTo>
                  <a:pt x="462840" y="2538109"/>
                </a:lnTo>
                <a:lnTo>
                  <a:pt x="487933" y="2478843"/>
                </a:lnTo>
                <a:lnTo>
                  <a:pt x="345736" y="2215851"/>
                </a:lnTo>
                <a:lnTo>
                  <a:pt x="370829" y="2156585"/>
                </a:lnTo>
                <a:lnTo>
                  <a:pt x="348524" y="1938042"/>
                </a:lnTo>
                <a:lnTo>
                  <a:pt x="404288" y="1871368"/>
                </a:lnTo>
                <a:lnTo>
                  <a:pt x="342947" y="1775061"/>
                </a:lnTo>
                <a:lnTo>
                  <a:pt x="278819" y="1626897"/>
                </a:lnTo>
                <a:lnTo>
                  <a:pt x="306701" y="1537998"/>
                </a:lnTo>
                <a:lnTo>
                  <a:pt x="214691" y="1356496"/>
                </a:lnTo>
                <a:lnTo>
                  <a:pt x="253725" y="1178698"/>
                </a:lnTo>
                <a:lnTo>
                  <a:pt x="245361" y="897186"/>
                </a:lnTo>
                <a:lnTo>
                  <a:pt x="147774" y="741613"/>
                </a:lnTo>
                <a:lnTo>
                  <a:pt x="181232" y="586040"/>
                </a:lnTo>
                <a:lnTo>
                  <a:pt x="122681" y="411946"/>
                </a:lnTo>
                <a:lnTo>
                  <a:pt x="153351" y="345272"/>
                </a:lnTo>
                <a:lnTo>
                  <a:pt x="103163" y="304527"/>
                </a:lnTo>
                <a:lnTo>
                  <a:pt x="75281" y="293415"/>
                </a:lnTo>
                <a:lnTo>
                  <a:pt x="55764" y="189699"/>
                </a:lnTo>
                <a:lnTo>
                  <a:pt x="0" y="156362"/>
                </a:lnTo>
                <a:lnTo>
                  <a:pt x="27820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E856EAD0-2F17-30BD-6F95-9E9665BECF97}"/>
              </a:ext>
            </a:extLst>
          </p:cNvPr>
          <p:cNvSpPr/>
          <p:nvPr/>
        </p:nvSpPr>
        <p:spPr bwMode="auto">
          <a:xfrm>
            <a:off x="6804978" y="861645"/>
            <a:ext cx="528677" cy="2631414"/>
          </a:xfrm>
          <a:custGeom>
            <a:avLst/>
            <a:gdLst>
              <a:gd name="connsiteX0" fmla="*/ 0 w 528677"/>
              <a:gd name="connsiteY0" fmla="*/ 0 h 2631414"/>
              <a:gd name="connsiteX1" fmla="*/ 82194 w 528677"/>
              <a:gd name="connsiteY1" fmla="*/ 0 h 2631414"/>
              <a:gd name="connsiteX2" fmla="*/ 141751 w 528677"/>
              <a:gd name="connsiteY2" fmla="*/ 224476 h 2631414"/>
              <a:gd name="connsiteX3" fmla="*/ 95985 w 528677"/>
              <a:gd name="connsiteY3" fmla="*/ 485266 h 2631414"/>
              <a:gd name="connsiteX4" fmla="*/ 328973 w 528677"/>
              <a:gd name="connsiteY4" fmla="*/ 613103 h 2631414"/>
              <a:gd name="connsiteX5" fmla="*/ 337294 w 528677"/>
              <a:gd name="connsiteY5" fmla="*/ 740942 h 2631414"/>
              <a:gd name="connsiteX6" fmla="*/ 441307 w 528677"/>
              <a:gd name="connsiteY6" fmla="*/ 940368 h 2631414"/>
              <a:gd name="connsiteX7" fmla="*/ 453788 w 528677"/>
              <a:gd name="connsiteY7" fmla="*/ 1073320 h 2631414"/>
              <a:gd name="connsiteX8" fmla="*/ 408023 w 528677"/>
              <a:gd name="connsiteY8" fmla="*/ 1160250 h 2631414"/>
              <a:gd name="connsiteX9" fmla="*/ 474591 w 528677"/>
              <a:gd name="connsiteY9" fmla="*/ 1175590 h 2631414"/>
              <a:gd name="connsiteX10" fmla="*/ 453788 w 528677"/>
              <a:gd name="connsiteY10" fmla="*/ 1272748 h 2631414"/>
              <a:gd name="connsiteX11" fmla="*/ 516196 w 528677"/>
              <a:gd name="connsiteY11" fmla="*/ 1339223 h 2631414"/>
              <a:gd name="connsiteX12" fmla="*/ 495393 w 528677"/>
              <a:gd name="connsiteY12" fmla="*/ 1390358 h 2631414"/>
              <a:gd name="connsiteX13" fmla="*/ 512035 w 528677"/>
              <a:gd name="connsiteY13" fmla="*/ 1431266 h 2631414"/>
              <a:gd name="connsiteX14" fmla="*/ 412183 w 528677"/>
              <a:gd name="connsiteY14" fmla="*/ 1630694 h 2631414"/>
              <a:gd name="connsiteX15" fmla="*/ 432986 w 528677"/>
              <a:gd name="connsiteY15" fmla="*/ 1692056 h 2631414"/>
              <a:gd name="connsiteX16" fmla="*/ 478751 w 528677"/>
              <a:gd name="connsiteY16" fmla="*/ 1717623 h 2631414"/>
              <a:gd name="connsiteX17" fmla="*/ 520356 w 528677"/>
              <a:gd name="connsiteY17" fmla="*/ 1860801 h 2631414"/>
              <a:gd name="connsiteX18" fmla="*/ 520356 w 528677"/>
              <a:gd name="connsiteY18" fmla="*/ 1906824 h 2631414"/>
              <a:gd name="connsiteX19" fmla="*/ 528677 w 528677"/>
              <a:gd name="connsiteY19" fmla="*/ 1978413 h 2631414"/>
              <a:gd name="connsiteX20" fmla="*/ 445467 w 528677"/>
              <a:gd name="connsiteY20" fmla="*/ 2080683 h 2631414"/>
              <a:gd name="connsiteX21" fmla="*/ 445467 w 528677"/>
              <a:gd name="connsiteY21" fmla="*/ 2131818 h 2631414"/>
              <a:gd name="connsiteX22" fmla="*/ 374739 w 528677"/>
              <a:gd name="connsiteY22" fmla="*/ 2315905 h 2631414"/>
              <a:gd name="connsiteX23" fmla="*/ 472892 w 528677"/>
              <a:gd name="connsiteY23" fmla="*/ 2631414 h 2631414"/>
              <a:gd name="connsiteX24" fmla="*/ 405830 w 528677"/>
              <a:gd name="connsiteY24" fmla="*/ 2631414 h 2631414"/>
              <a:gd name="connsiteX25" fmla="*/ 345615 w 528677"/>
              <a:gd name="connsiteY25" fmla="*/ 2326132 h 2631414"/>
              <a:gd name="connsiteX26" fmla="*/ 495393 w 528677"/>
              <a:gd name="connsiteY26" fmla="*/ 1876143 h 2631414"/>
              <a:gd name="connsiteX27" fmla="*/ 374739 w 528677"/>
              <a:gd name="connsiteY27" fmla="*/ 1651148 h 2631414"/>
              <a:gd name="connsiteX28" fmla="*/ 470430 w 528677"/>
              <a:gd name="connsiteY28" fmla="*/ 1334110 h 2631414"/>
              <a:gd name="connsiteX29" fmla="*/ 358097 w 528677"/>
              <a:gd name="connsiteY29" fmla="*/ 1206271 h 2631414"/>
              <a:gd name="connsiteX30" fmla="*/ 408023 w 528677"/>
              <a:gd name="connsiteY30" fmla="*/ 940368 h 2631414"/>
              <a:gd name="connsiteX31" fmla="*/ 299850 w 528677"/>
              <a:gd name="connsiteY31" fmla="*/ 766509 h 2631414"/>
              <a:gd name="connsiteX32" fmla="*/ 287368 w 528677"/>
              <a:gd name="connsiteY32" fmla="*/ 863666 h 2631414"/>
              <a:gd name="connsiteX33" fmla="*/ 204158 w 528677"/>
              <a:gd name="connsiteY33" fmla="*/ 1047753 h 2631414"/>
              <a:gd name="connsiteX34" fmla="*/ 37738 w 528677"/>
              <a:gd name="connsiteY34" fmla="*/ 1190931 h 2631414"/>
              <a:gd name="connsiteX35" fmla="*/ 208319 w 528677"/>
              <a:gd name="connsiteY35" fmla="*/ 991503 h 2631414"/>
              <a:gd name="connsiteX36" fmla="*/ 283208 w 528677"/>
              <a:gd name="connsiteY36" fmla="*/ 648898 h 2631414"/>
              <a:gd name="connsiteX37" fmla="*/ 62701 w 528677"/>
              <a:gd name="connsiteY37" fmla="*/ 505720 h 2631414"/>
              <a:gd name="connsiteX38" fmla="*/ 91825 w 528677"/>
              <a:gd name="connsiteY38" fmla="*/ 255157 h 2631414"/>
              <a:gd name="connsiteX39" fmla="*/ 0 w 528677"/>
              <a:gd name="connsiteY39" fmla="*/ 0 h 2631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28677" h="2631414">
                <a:moveTo>
                  <a:pt x="0" y="0"/>
                </a:moveTo>
                <a:lnTo>
                  <a:pt x="82194" y="0"/>
                </a:lnTo>
                <a:lnTo>
                  <a:pt x="141751" y="224476"/>
                </a:lnTo>
                <a:lnTo>
                  <a:pt x="95985" y="485266"/>
                </a:lnTo>
                <a:lnTo>
                  <a:pt x="328973" y="613103"/>
                </a:lnTo>
                <a:lnTo>
                  <a:pt x="337294" y="740942"/>
                </a:lnTo>
                <a:lnTo>
                  <a:pt x="441307" y="940368"/>
                </a:lnTo>
                <a:lnTo>
                  <a:pt x="453788" y="1073320"/>
                </a:lnTo>
                <a:lnTo>
                  <a:pt x="408023" y="1160250"/>
                </a:lnTo>
                <a:lnTo>
                  <a:pt x="474591" y="1175590"/>
                </a:lnTo>
                <a:lnTo>
                  <a:pt x="453788" y="1272748"/>
                </a:lnTo>
                <a:lnTo>
                  <a:pt x="516196" y="1339223"/>
                </a:lnTo>
                <a:lnTo>
                  <a:pt x="495393" y="1390358"/>
                </a:lnTo>
                <a:lnTo>
                  <a:pt x="512035" y="1431266"/>
                </a:lnTo>
                <a:lnTo>
                  <a:pt x="412183" y="1630694"/>
                </a:lnTo>
                <a:lnTo>
                  <a:pt x="432986" y="1692056"/>
                </a:lnTo>
                <a:lnTo>
                  <a:pt x="478751" y="1717623"/>
                </a:lnTo>
                <a:lnTo>
                  <a:pt x="520356" y="1860801"/>
                </a:lnTo>
                <a:lnTo>
                  <a:pt x="520356" y="1906824"/>
                </a:lnTo>
                <a:lnTo>
                  <a:pt x="528677" y="1978413"/>
                </a:lnTo>
                <a:lnTo>
                  <a:pt x="445467" y="2080683"/>
                </a:lnTo>
                <a:lnTo>
                  <a:pt x="445467" y="2131818"/>
                </a:lnTo>
                <a:lnTo>
                  <a:pt x="374739" y="2315905"/>
                </a:lnTo>
                <a:lnTo>
                  <a:pt x="472892" y="2631414"/>
                </a:lnTo>
                <a:lnTo>
                  <a:pt x="405830" y="2631414"/>
                </a:lnTo>
                <a:lnTo>
                  <a:pt x="345615" y="2326132"/>
                </a:lnTo>
                <a:lnTo>
                  <a:pt x="495393" y="1876143"/>
                </a:lnTo>
                <a:lnTo>
                  <a:pt x="374739" y="1651148"/>
                </a:lnTo>
                <a:lnTo>
                  <a:pt x="470430" y="1334110"/>
                </a:lnTo>
                <a:lnTo>
                  <a:pt x="358097" y="1206271"/>
                </a:lnTo>
                <a:lnTo>
                  <a:pt x="408023" y="940368"/>
                </a:lnTo>
                <a:lnTo>
                  <a:pt x="299850" y="766509"/>
                </a:lnTo>
                <a:lnTo>
                  <a:pt x="287368" y="863666"/>
                </a:lnTo>
                <a:lnTo>
                  <a:pt x="204158" y="1047753"/>
                </a:lnTo>
                <a:lnTo>
                  <a:pt x="37738" y="1190931"/>
                </a:lnTo>
                <a:lnTo>
                  <a:pt x="208319" y="991503"/>
                </a:lnTo>
                <a:lnTo>
                  <a:pt x="283208" y="648898"/>
                </a:lnTo>
                <a:lnTo>
                  <a:pt x="62701" y="505720"/>
                </a:lnTo>
                <a:lnTo>
                  <a:pt x="91825" y="255157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B683D7D0-B129-0047-1392-200447268353}"/>
              </a:ext>
            </a:extLst>
          </p:cNvPr>
          <p:cNvSpPr/>
          <p:nvPr/>
        </p:nvSpPr>
        <p:spPr bwMode="auto">
          <a:xfrm>
            <a:off x="7376099" y="861645"/>
            <a:ext cx="966722" cy="2631414"/>
          </a:xfrm>
          <a:custGeom>
            <a:avLst/>
            <a:gdLst>
              <a:gd name="connsiteX0" fmla="*/ 702517 w 966722"/>
              <a:gd name="connsiteY0" fmla="*/ 0 h 2631414"/>
              <a:gd name="connsiteX1" fmla="*/ 785322 w 966722"/>
              <a:gd name="connsiteY1" fmla="*/ 0 h 2631414"/>
              <a:gd name="connsiteX2" fmla="*/ 723900 w 966722"/>
              <a:gd name="connsiteY2" fmla="*/ 113942 h 2631414"/>
              <a:gd name="connsiteX3" fmla="*/ 738188 w 966722"/>
              <a:gd name="connsiteY3" fmla="*/ 161061 h 2631414"/>
              <a:gd name="connsiteX4" fmla="*/ 633413 w 966722"/>
              <a:gd name="connsiteY4" fmla="*/ 307654 h 2631414"/>
              <a:gd name="connsiteX5" fmla="*/ 704850 w 966722"/>
              <a:gd name="connsiteY5" fmla="*/ 276241 h 2631414"/>
              <a:gd name="connsiteX6" fmla="*/ 752475 w 966722"/>
              <a:gd name="connsiteY6" fmla="*/ 239593 h 2631414"/>
              <a:gd name="connsiteX7" fmla="*/ 833438 w 966722"/>
              <a:gd name="connsiteY7" fmla="*/ 208180 h 2631414"/>
              <a:gd name="connsiteX8" fmla="*/ 900771 w 966722"/>
              <a:gd name="connsiteY8" fmla="*/ 0 h 2631414"/>
              <a:gd name="connsiteX9" fmla="*/ 966722 w 966722"/>
              <a:gd name="connsiteY9" fmla="*/ 0 h 2631414"/>
              <a:gd name="connsiteX10" fmla="*/ 881063 w 966722"/>
              <a:gd name="connsiteY10" fmla="*/ 244829 h 2631414"/>
              <a:gd name="connsiteX11" fmla="*/ 666750 w 966722"/>
              <a:gd name="connsiteY11" fmla="*/ 360008 h 2631414"/>
              <a:gd name="connsiteX12" fmla="*/ 752475 w 966722"/>
              <a:gd name="connsiteY12" fmla="*/ 522307 h 2631414"/>
              <a:gd name="connsiteX13" fmla="*/ 723900 w 966722"/>
              <a:gd name="connsiteY13" fmla="*/ 585132 h 2631414"/>
              <a:gd name="connsiteX14" fmla="*/ 747713 w 966722"/>
              <a:gd name="connsiteY14" fmla="*/ 653194 h 2631414"/>
              <a:gd name="connsiteX15" fmla="*/ 728663 w 966722"/>
              <a:gd name="connsiteY15" fmla="*/ 736961 h 2631414"/>
              <a:gd name="connsiteX16" fmla="*/ 533400 w 966722"/>
              <a:gd name="connsiteY16" fmla="*/ 904495 h 2631414"/>
              <a:gd name="connsiteX17" fmla="*/ 561975 w 966722"/>
              <a:gd name="connsiteY17" fmla="*/ 1056323 h 2631414"/>
              <a:gd name="connsiteX18" fmla="*/ 500063 w 966722"/>
              <a:gd name="connsiteY18" fmla="*/ 1119148 h 2631414"/>
              <a:gd name="connsiteX19" fmla="*/ 481013 w 966722"/>
              <a:gd name="connsiteY19" fmla="*/ 1187209 h 2631414"/>
              <a:gd name="connsiteX20" fmla="*/ 347663 w 966722"/>
              <a:gd name="connsiteY20" fmla="*/ 1365215 h 2631414"/>
              <a:gd name="connsiteX21" fmla="*/ 585788 w 966722"/>
              <a:gd name="connsiteY21" fmla="*/ 1668871 h 2631414"/>
              <a:gd name="connsiteX22" fmla="*/ 571500 w 966722"/>
              <a:gd name="connsiteY22" fmla="*/ 1721225 h 2631414"/>
              <a:gd name="connsiteX23" fmla="*/ 690563 w 966722"/>
              <a:gd name="connsiteY23" fmla="*/ 1778815 h 2631414"/>
              <a:gd name="connsiteX24" fmla="*/ 681038 w 966722"/>
              <a:gd name="connsiteY24" fmla="*/ 1893994 h 2631414"/>
              <a:gd name="connsiteX25" fmla="*/ 704850 w 966722"/>
              <a:gd name="connsiteY25" fmla="*/ 1962056 h 2631414"/>
              <a:gd name="connsiteX26" fmla="*/ 681038 w 966722"/>
              <a:gd name="connsiteY26" fmla="*/ 2066765 h 2631414"/>
              <a:gd name="connsiteX27" fmla="*/ 638175 w 966722"/>
              <a:gd name="connsiteY27" fmla="*/ 2223828 h 2631414"/>
              <a:gd name="connsiteX28" fmla="*/ 690563 w 966722"/>
              <a:gd name="connsiteY28" fmla="*/ 2438481 h 2631414"/>
              <a:gd name="connsiteX29" fmla="*/ 614363 w 966722"/>
              <a:gd name="connsiteY29" fmla="*/ 2543190 h 2631414"/>
              <a:gd name="connsiteX30" fmla="*/ 609600 w 966722"/>
              <a:gd name="connsiteY30" fmla="*/ 2606015 h 2631414"/>
              <a:gd name="connsiteX31" fmla="*/ 585788 w 966722"/>
              <a:gd name="connsiteY31" fmla="*/ 2606015 h 2631414"/>
              <a:gd name="connsiteX32" fmla="*/ 569529 w 966722"/>
              <a:gd name="connsiteY32" fmla="*/ 2631414 h 2631414"/>
              <a:gd name="connsiteX33" fmla="*/ 533978 w 966722"/>
              <a:gd name="connsiteY33" fmla="*/ 2631414 h 2631414"/>
              <a:gd name="connsiteX34" fmla="*/ 547688 w 966722"/>
              <a:gd name="connsiteY34" fmla="*/ 2590310 h 2631414"/>
              <a:gd name="connsiteX35" fmla="*/ 628650 w 966722"/>
              <a:gd name="connsiteY35" fmla="*/ 2448952 h 2631414"/>
              <a:gd name="connsiteX36" fmla="*/ 595313 w 966722"/>
              <a:gd name="connsiteY36" fmla="*/ 2187180 h 2631414"/>
              <a:gd name="connsiteX37" fmla="*/ 590550 w 966722"/>
              <a:gd name="connsiteY37" fmla="*/ 2045823 h 2631414"/>
              <a:gd name="connsiteX38" fmla="*/ 642938 w 966722"/>
              <a:gd name="connsiteY38" fmla="*/ 1841640 h 2631414"/>
              <a:gd name="connsiteX39" fmla="*/ 538163 w 966722"/>
              <a:gd name="connsiteY39" fmla="*/ 1799756 h 2631414"/>
              <a:gd name="connsiteX40" fmla="*/ 528638 w 966722"/>
              <a:gd name="connsiteY40" fmla="*/ 1909701 h 2631414"/>
              <a:gd name="connsiteX41" fmla="*/ 466725 w 966722"/>
              <a:gd name="connsiteY41" fmla="*/ 1962056 h 2631414"/>
              <a:gd name="connsiteX42" fmla="*/ 457200 w 966722"/>
              <a:gd name="connsiteY42" fmla="*/ 2003939 h 2631414"/>
              <a:gd name="connsiteX43" fmla="*/ 242888 w 966722"/>
              <a:gd name="connsiteY43" fmla="*/ 2255241 h 2631414"/>
              <a:gd name="connsiteX44" fmla="*/ 104775 w 966722"/>
              <a:gd name="connsiteY44" fmla="*/ 2229063 h 2631414"/>
              <a:gd name="connsiteX45" fmla="*/ 0 w 966722"/>
              <a:gd name="connsiteY45" fmla="*/ 2255241 h 2631414"/>
              <a:gd name="connsiteX46" fmla="*/ 104775 w 966722"/>
              <a:gd name="connsiteY46" fmla="*/ 2197650 h 2631414"/>
              <a:gd name="connsiteX47" fmla="*/ 223838 w 966722"/>
              <a:gd name="connsiteY47" fmla="*/ 2208121 h 2631414"/>
              <a:gd name="connsiteX48" fmla="*/ 333375 w 966722"/>
              <a:gd name="connsiteY48" fmla="*/ 2103412 h 2631414"/>
              <a:gd name="connsiteX49" fmla="*/ 514350 w 966722"/>
              <a:gd name="connsiteY49" fmla="*/ 1820698 h 2631414"/>
              <a:gd name="connsiteX50" fmla="*/ 466725 w 966722"/>
              <a:gd name="connsiteY50" fmla="*/ 1736931 h 2631414"/>
              <a:gd name="connsiteX51" fmla="*/ 495300 w 966722"/>
              <a:gd name="connsiteY51" fmla="*/ 1626987 h 2631414"/>
              <a:gd name="connsiteX52" fmla="*/ 300038 w 966722"/>
              <a:gd name="connsiteY52" fmla="*/ 1365215 h 2631414"/>
              <a:gd name="connsiteX53" fmla="*/ 495300 w 966722"/>
              <a:gd name="connsiteY53" fmla="*/ 1035381 h 2631414"/>
              <a:gd name="connsiteX54" fmla="*/ 495300 w 966722"/>
              <a:gd name="connsiteY54" fmla="*/ 899259 h 2631414"/>
              <a:gd name="connsiteX55" fmla="*/ 685800 w 966722"/>
              <a:gd name="connsiteY55" fmla="*/ 700312 h 2631414"/>
              <a:gd name="connsiteX56" fmla="*/ 638175 w 966722"/>
              <a:gd name="connsiteY56" fmla="*/ 506601 h 2631414"/>
              <a:gd name="connsiteX57" fmla="*/ 585788 w 966722"/>
              <a:gd name="connsiteY57" fmla="*/ 328595 h 2631414"/>
              <a:gd name="connsiteX58" fmla="*/ 714375 w 966722"/>
              <a:gd name="connsiteY58" fmla="*/ 56352 h 2631414"/>
              <a:gd name="connsiteX59" fmla="*/ 707231 w 966722"/>
              <a:gd name="connsiteY59" fmla="*/ 14468 h 2631414"/>
              <a:gd name="connsiteX60" fmla="*/ 702517 w 966722"/>
              <a:gd name="connsiteY60" fmla="*/ 0 h 2631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966722" h="2631414">
                <a:moveTo>
                  <a:pt x="702517" y="0"/>
                </a:moveTo>
                <a:lnTo>
                  <a:pt x="785322" y="0"/>
                </a:lnTo>
                <a:lnTo>
                  <a:pt x="723900" y="113942"/>
                </a:lnTo>
                <a:lnTo>
                  <a:pt x="738188" y="161061"/>
                </a:lnTo>
                <a:lnTo>
                  <a:pt x="633413" y="307654"/>
                </a:lnTo>
                <a:lnTo>
                  <a:pt x="704850" y="276241"/>
                </a:lnTo>
                <a:lnTo>
                  <a:pt x="752475" y="239593"/>
                </a:lnTo>
                <a:lnTo>
                  <a:pt x="833438" y="208180"/>
                </a:lnTo>
                <a:lnTo>
                  <a:pt x="900771" y="0"/>
                </a:lnTo>
                <a:lnTo>
                  <a:pt x="966722" y="0"/>
                </a:lnTo>
                <a:lnTo>
                  <a:pt x="881063" y="244829"/>
                </a:lnTo>
                <a:lnTo>
                  <a:pt x="666750" y="360008"/>
                </a:lnTo>
                <a:lnTo>
                  <a:pt x="752475" y="522307"/>
                </a:lnTo>
                <a:lnTo>
                  <a:pt x="723900" y="585132"/>
                </a:lnTo>
                <a:lnTo>
                  <a:pt x="747713" y="653194"/>
                </a:lnTo>
                <a:lnTo>
                  <a:pt x="728663" y="736961"/>
                </a:lnTo>
                <a:lnTo>
                  <a:pt x="533400" y="904495"/>
                </a:lnTo>
                <a:lnTo>
                  <a:pt x="561975" y="1056323"/>
                </a:lnTo>
                <a:lnTo>
                  <a:pt x="500063" y="1119148"/>
                </a:lnTo>
                <a:lnTo>
                  <a:pt x="481013" y="1187209"/>
                </a:lnTo>
                <a:lnTo>
                  <a:pt x="347663" y="1365215"/>
                </a:lnTo>
                <a:lnTo>
                  <a:pt x="585788" y="1668871"/>
                </a:lnTo>
                <a:lnTo>
                  <a:pt x="571500" y="1721225"/>
                </a:lnTo>
                <a:lnTo>
                  <a:pt x="690563" y="1778815"/>
                </a:lnTo>
                <a:lnTo>
                  <a:pt x="681038" y="1893994"/>
                </a:lnTo>
                <a:lnTo>
                  <a:pt x="704850" y="1962056"/>
                </a:lnTo>
                <a:lnTo>
                  <a:pt x="681038" y="2066765"/>
                </a:lnTo>
                <a:lnTo>
                  <a:pt x="638175" y="2223828"/>
                </a:lnTo>
                <a:lnTo>
                  <a:pt x="690563" y="2438481"/>
                </a:lnTo>
                <a:lnTo>
                  <a:pt x="614363" y="2543190"/>
                </a:lnTo>
                <a:lnTo>
                  <a:pt x="609600" y="2606015"/>
                </a:lnTo>
                <a:lnTo>
                  <a:pt x="585788" y="2606015"/>
                </a:lnTo>
                <a:lnTo>
                  <a:pt x="569529" y="2631414"/>
                </a:lnTo>
                <a:lnTo>
                  <a:pt x="533978" y="2631414"/>
                </a:lnTo>
                <a:lnTo>
                  <a:pt x="547688" y="2590310"/>
                </a:lnTo>
                <a:lnTo>
                  <a:pt x="628650" y="2448952"/>
                </a:lnTo>
                <a:lnTo>
                  <a:pt x="595313" y="2187180"/>
                </a:lnTo>
                <a:lnTo>
                  <a:pt x="590550" y="2045823"/>
                </a:lnTo>
                <a:lnTo>
                  <a:pt x="642938" y="1841640"/>
                </a:lnTo>
                <a:lnTo>
                  <a:pt x="538163" y="1799756"/>
                </a:lnTo>
                <a:lnTo>
                  <a:pt x="528638" y="1909701"/>
                </a:lnTo>
                <a:lnTo>
                  <a:pt x="466725" y="1962056"/>
                </a:lnTo>
                <a:lnTo>
                  <a:pt x="457200" y="2003939"/>
                </a:lnTo>
                <a:lnTo>
                  <a:pt x="242888" y="2255241"/>
                </a:lnTo>
                <a:lnTo>
                  <a:pt x="104775" y="2229063"/>
                </a:lnTo>
                <a:lnTo>
                  <a:pt x="0" y="2255241"/>
                </a:lnTo>
                <a:lnTo>
                  <a:pt x="104775" y="2197650"/>
                </a:lnTo>
                <a:lnTo>
                  <a:pt x="223838" y="2208121"/>
                </a:lnTo>
                <a:lnTo>
                  <a:pt x="333375" y="2103412"/>
                </a:lnTo>
                <a:lnTo>
                  <a:pt x="514350" y="1820698"/>
                </a:lnTo>
                <a:lnTo>
                  <a:pt x="466725" y="1736931"/>
                </a:lnTo>
                <a:lnTo>
                  <a:pt x="495300" y="1626987"/>
                </a:lnTo>
                <a:lnTo>
                  <a:pt x="300038" y="1365215"/>
                </a:lnTo>
                <a:lnTo>
                  <a:pt x="495300" y="1035381"/>
                </a:lnTo>
                <a:lnTo>
                  <a:pt x="495300" y="899259"/>
                </a:lnTo>
                <a:lnTo>
                  <a:pt x="685800" y="700312"/>
                </a:lnTo>
                <a:lnTo>
                  <a:pt x="638175" y="506601"/>
                </a:lnTo>
                <a:lnTo>
                  <a:pt x="585788" y="328595"/>
                </a:lnTo>
                <a:lnTo>
                  <a:pt x="714375" y="56352"/>
                </a:lnTo>
                <a:cubicBezTo>
                  <a:pt x="718344" y="44136"/>
                  <a:pt x="712788" y="29302"/>
                  <a:pt x="707231" y="14468"/>
                </a:cubicBezTo>
                <a:lnTo>
                  <a:pt x="702517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0CAD6370-27CD-642D-25E7-4CC90C6DDDF0}"/>
              </a:ext>
            </a:extLst>
          </p:cNvPr>
          <p:cNvSpPr/>
          <p:nvPr/>
        </p:nvSpPr>
        <p:spPr bwMode="auto">
          <a:xfrm>
            <a:off x="8414984" y="861645"/>
            <a:ext cx="857250" cy="2631414"/>
          </a:xfrm>
          <a:custGeom>
            <a:avLst/>
            <a:gdLst>
              <a:gd name="connsiteX0" fmla="*/ 71203 w 857250"/>
              <a:gd name="connsiteY0" fmla="*/ 0 h 2631414"/>
              <a:gd name="connsiteX1" fmla="*/ 161104 w 857250"/>
              <a:gd name="connsiteY1" fmla="*/ 0 h 2631414"/>
              <a:gd name="connsiteX2" fmla="*/ 142875 w 857250"/>
              <a:gd name="connsiteY2" fmla="*/ 238749 h 2631414"/>
              <a:gd name="connsiteX3" fmla="*/ 233363 w 857250"/>
              <a:gd name="connsiteY3" fmla="*/ 360843 h 2631414"/>
              <a:gd name="connsiteX4" fmla="*/ 204788 w 857250"/>
              <a:gd name="connsiteY4" fmla="*/ 498861 h 2631414"/>
              <a:gd name="connsiteX5" fmla="*/ 295275 w 857250"/>
              <a:gd name="connsiteY5" fmla="*/ 642187 h 2631414"/>
              <a:gd name="connsiteX6" fmla="*/ 333375 w 857250"/>
              <a:gd name="connsiteY6" fmla="*/ 658113 h 2631414"/>
              <a:gd name="connsiteX7" fmla="*/ 366713 w 857250"/>
              <a:gd name="connsiteY7" fmla="*/ 758972 h 2631414"/>
              <a:gd name="connsiteX8" fmla="*/ 409575 w 857250"/>
              <a:gd name="connsiteY8" fmla="*/ 843907 h 2631414"/>
              <a:gd name="connsiteX9" fmla="*/ 481013 w 857250"/>
              <a:gd name="connsiteY9" fmla="*/ 859832 h 2631414"/>
              <a:gd name="connsiteX10" fmla="*/ 542925 w 857250"/>
              <a:gd name="connsiteY10" fmla="*/ 859832 h 2631414"/>
              <a:gd name="connsiteX11" fmla="*/ 609600 w 857250"/>
              <a:gd name="connsiteY11" fmla="*/ 896991 h 2631414"/>
              <a:gd name="connsiteX12" fmla="*/ 714375 w 857250"/>
              <a:gd name="connsiteY12" fmla="*/ 923533 h 2631414"/>
              <a:gd name="connsiteX13" fmla="*/ 857250 w 857250"/>
              <a:gd name="connsiteY13" fmla="*/ 1141177 h 2631414"/>
              <a:gd name="connsiteX14" fmla="*/ 709613 w 857250"/>
              <a:gd name="connsiteY14" fmla="*/ 955383 h 2631414"/>
              <a:gd name="connsiteX15" fmla="*/ 376238 w 857250"/>
              <a:gd name="connsiteY15" fmla="*/ 870449 h 2631414"/>
              <a:gd name="connsiteX16" fmla="*/ 185738 w 857250"/>
              <a:gd name="connsiteY16" fmla="*/ 530712 h 2631414"/>
              <a:gd name="connsiteX17" fmla="*/ 147638 w 857250"/>
              <a:gd name="connsiteY17" fmla="*/ 652804 h 2631414"/>
              <a:gd name="connsiteX18" fmla="*/ 147638 w 857250"/>
              <a:gd name="connsiteY18" fmla="*/ 700580 h 2631414"/>
              <a:gd name="connsiteX19" fmla="*/ 123825 w 857250"/>
              <a:gd name="connsiteY19" fmla="*/ 758972 h 2631414"/>
              <a:gd name="connsiteX20" fmla="*/ 95250 w 857250"/>
              <a:gd name="connsiteY20" fmla="*/ 843907 h 2631414"/>
              <a:gd name="connsiteX21" fmla="*/ 119063 w 857250"/>
              <a:gd name="connsiteY21" fmla="*/ 923533 h 2631414"/>
              <a:gd name="connsiteX22" fmla="*/ 66675 w 857250"/>
              <a:gd name="connsiteY22" fmla="*/ 1157103 h 2631414"/>
              <a:gd name="connsiteX23" fmla="*/ 104775 w 857250"/>
              <a:gd name="connsiteY23" fmla="*/ 1263271 h 2631414"/>
              <a:gd name="connsiteX24" fmla="*/ 80963 w 857250"/>
              <a:gd name="connsiteY24" fmla="*/ 1406597 h 2631414"/>
              <a:gd name="connsiteX25" fmla="*/ 109538 w 857250"/>
              <a:gd name="connsiteY25" fmla="*/ 1427830 h 2631414"/>
              <a:gd name="connsiteX26" fmla="*/ 85725 w 857250"/>
              <a:gd name="connsiteY26" fmla="*/ 1512765 h 2631414"/>
              <a:gd name="connsiteX27" fmla="*/ 109538 w 857250"/>
              <a:gd name="connsiteY27" fmla="*/ 1565849 h 2631414"/>
              <a:gd name="connsiteX28" fmla="*/ 57150 w 857250"/>
              <a:gd name="connsiteY28" fmla="*/ 1799418 h 2631414"/>
              <a:gd name="connsiteX29" fmla="*/ 123825 w 857250"/>
              <a:gd name="connsiteY29" fmla="*/ 1953362 h 2631414"/>
              <a:gd name="connsiteX30" fmla="*/ 123825 w 857250"/>
              <a:gd name="connsiteY30" fmla="*/ 1979904 h 2631414"/>
              <a:gd name="connsiteX31" fmla="*/ 85725 w 857250"/>
              <a:gd name="connsiteY31" fmla="*/ 2038297 h 2631414"/>
              <a:gd name="connsiteX32" fmla="*/ 71438 w 857250"/>
              <a:gd name="connsiteY32" fmla="*/ 2176315 h 2631414"/>
              <a:gd name="connsiteX33" fmla="*/ 123825 w 857250"/>
              <a:gd name="connsiteY33" fmla="*/ 2234707 h 2631414"/>
              <a:gd name="connsiteX34" fmla="*/ 114300 w 857250"/>
              <a:gd name="connsiteY34" fmla="*/ 2324950 h 2631414"/>
              <a:gd name="connsiteX35" fmla="*/ 123825 w 857250"/>
              <a:gd name="connsiteY35" fmla="*/ 2367417 h 2631414"/>
              <a:gd name="connsiteX36" fmla="*/ 71438 w 857250"/>
              <a:gd name="connsiteY36" fmla="*/ 2457659 h 2631414"/>
              <a:gd name="connsiteX37" fmla="*/ 152400 w 857250"/>
              <a:gd name="connsiteY37" fmla="*/ 2542594 h 2631414"/>
              <a:gd name="connsiteX38" fmla="*/ 158775 w 857250"/>
              <a:gd name="connsiteY38" fmla="*/ 2631414 h 2631414"/>
              <a:gd name="connsiteX39" fmla="*/ 115483 w 857250"/>
              <a:gd name="connsiteY39" fmla="*/ 2631414 h 2631414"/>
              <a:gd name="connsiteX40" fmla="*/ 109538 w 857250"/>
              <a:gd name="connsiteY40" fmla="*/ 2558519 h 2631414"/>
              <a:gd name="connsiteX41" fmla="*/ 42863 w 857250"/>
              <a:gd name="connsiteY41" fmla="*/ 2473585 h 2631414"/>
              <a:gd name="connsiteX42" fmla="*/ 52388 w 857250"/>
              <a:gd name="connsiteY42" fmla="*/ 2356800 h 2631414"/>
              <a:gd name="connsiteX43" fmla="*/ 47625 w 857250"/>
              <a:gd name="connsiteY43" fmla="*/ 2255940 h 2631414"/>
              <a:gd name="connsiteX44" fmla="*/ 47625 w 857250"/>
              <a:gd name="connsiteY44" fmla="*/ 2091380 h 2631414"/>
              <a:gd name="connsiteX45" fmla="*/ 71438 w 857250"/>
              <a:gd name="connsiteY45" fmla="*/ 1953362 h 2631414"/>
              <a:gd name="connsiteX46" fmla="*/ 0 w 857250"/>
              <a:gd name="connsiteY46" fmla="*/ 1799418 h 2631414"/>
              <a:gd name="connsiteX47" fmla="*/ 52388 w 857250"/>
              <a:gd name="connsiteY47" fmla="*/ 1518074 h 2631414"/>
              <a:gd name="connsiteX48" fmla="*/ 14288 w 857250"/>
              <a:gd name="connsiteY48" fmla="*/ 1454373 h 2631414"/>
              <a:gd name="connsiteX49" fmla="*/ 23813 w 857250"/>
              <a:gd name="connsiteY49" fmla="*/ 1321662 h 2631414"/>
              <a:gd name="connsiteX50" fmla="*/ 0 w 857250"/>
              <a:gd name="connsiteY50" fmla="*/ 1188953 h 2631414"/>
              <a:gd name="connsiteX51" fmla="*/ 19050 w 857250"/>
              <a:gd name="connsiteY51" fmla="*/ 1093402 h 2631414"/>
              <a:gd name="connsiteX52" fmla="*/ 80963 w 857250"/>
              <a:gd name="connsiteY52" fmla="*/ 934150 h 2631414"/>
              <a:gd name="connsiteX53" fmla="*/ 38100 w 857250"/>
              <a:gd name="connsiteY53" fmla="*/ 822673 h 2631414"/>
              <a:gd name="connsiteX54" fmla="*/ 123825 w 857250"/>
              <a:gd name="connsiteY54" fmla="*/ 567870 h 2631414"/>
              <a:gd name="connsiteX55" fmla="*/ 123825 w 857250"/>
              <a:gd name="connsiteY55" fmla="*/ 456394 h 2631414"/>
              <a:gd name="connsiteX56" fmla="*/ 166688 w 857250"/>
              <a:gd name="connsiteY56" fmla="*/ 334300 h 2631414"/>
              <a:gd name="connsiteX57" fmla="*/ 66675 w 857250"/>
              <a:gd name="connsiteY57" fmla="*/ 206899 h 2631414"/>
              <a:gd name="connsiteX58" fmla="*/ 71203 w 857250"/>
              <a:gd name="connsiteY58" fmla="*/ 0 h 2631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857250" h="2631414">
                <a:moveTo>
                  <a:pt x="71203" y="0"/>
                </a:moveTo>
                <a:lnTo>
                  <a:pt x="161104" y="0"/>
                </a:lnTo>
                <a:lnTo>
                  <a:pt x="142875" y="238749"/>
                </a:lnTo>
                <a:lnTo>
                  <a:pt x="233363" y="360843"/>
                </a:lnTo>
                <a:lnTo>
                  <a:pt x="204788" y="498861"/>
                </a:lnTo>
                <a:lnTo>
                  <a:pt x="295275" y="642187"/>
                </a:lnTo>
                <a:lnTo>
                  <a:pt x="333375" y="658113"/>
                </a:lnTo>
                <a:lnTo>
                  <a:pt x="366713" y="758972"/>
                </a:lnTo>
                <a:lnTo>
                  <a:pt x="409575" y="843907"/>
                </a:lnTo>
                <a:lnTo>
                  <a:pt x="481013" y="859832"/>
                </a:lnTo>
                <a:lnTo>
                  <a:pt x="542925" y="859832"/>
                </a:lnTo>
                <a:lnTo>
                  <a:pt x="609600" y="896991"/>
                </a:lnTo>
                <a:lnTo>
                  <a:pt x="714375" y="923533"/>
                </a:lnTo>
                <a:lnTo>
                  <a:pt x="857250" y="1141177"/>
                </a:lnTo>
                <a:lnTo>
                  <a:pt x="709613" y="955383"/>
                </a:lnTo>
                <a:lnTo>
                  <a:pt x="376238" y="870449"/>
                </a:lnTo>
                <a:lnTo>
                  <a:pt x="185738" y="530712"/>
                </a:lnTo>
                <a:lnTo>
                  <a:pt x="147638" y="652804"/>
                </a:lnTo>
                <a:lnTo>
                  <a:pt x="147638" y="700580"/>
                </a:lnTo>
                <a:lnTo>
                  <a:pt x="123825" y="758972"/>
                </a:lnTo>
                <a:lnTo>
                  <a:pt x="95250" y="843907"/>
                </a:lnTo>
                <a:lnTo>
                  <a:pt x="119063" y="923533"/>
                </a:lnTo>
                <a:lnTo>
                  <a:pt x="66675" y="1157103"/>
                </a:lnTo>
                <a:lnTo>
                  <a:pt x="104775" y="1263271"/>
                </a:lnTo>
                <a:lnTo>
                  <a:pt x="80963" y="1406597"/>
                </a:lnTo>
                <a:lnTo>
                  <a:pt x="109538" y="1427830"/>
                </a:lnTo>
                <a:lnTo>
                  <a:pt x="85725" y="1512765"/>
                </a:lnTo>
                <a:lnTo>
                  <a:pt x="109538" y="1565849"/>
                </a:lnTo>
                <a:lnTo>
                  <a:pt x="57150" y="1799418"/>
                </a:lnTo>
                <a:lnTo>
                  <a:pt x="123825" y="1953362"/>
                </a:lnTo>
                <a:lnTo>
                  <a:pt x="123825" y="1979904"/>
                </a:lnTo>
                <a:lnTo>
                  <a:pt x="85725" y="2038297"/>
                </a:lnTo>
                <a:lnTo>
                  <a:pt x="71438" y="2176315"/>
                </a:lnTo>
                <a:lnTo>
                  <a:pt x="123825" y="2234707"/>
                </a:lnTo>
                <a:lnTo>
                  <a:pt x="114300" y="2324950"/>
                </a:lnTo>
                <a:lnTo>
                  <a:pt x="123825" y="2367417"/>
                </a:lnTo>
                <a:lnTo>
                  <a:pt x="71438" y="2457659"/>
                </a:lnTo>
                <a:lnTo>
                  <a:pt x="152400" y="2542594"/>
                </a:lnTo>
                <a:lnTo>
                  <a:pt x="158775" y="2631414"/>
                </a:lnTo>
                <a:lnTo>
                  <a:pt x="115483" y="2631414"/>
                </a:lnTo>
                <a:lnTo>
                  <a:pt x="109538" y="2558519"/>
                </a:lnTo>
                <a:lnTo>
                  <a:pt x="42863" y="2473585"/>
                </a:lnTo>
                <a:lnTo>
                  <a:pt x="52388" y="2356800"/>
                </a:lnTo>
                <a:lnTo>
                  <a:pt x="47625" y="2255940"/>
                </a:lnTo>
                <a:lnTo>
                  <a:pt x="47625" y="2091380"/>
                </a:lnTo>
                <a:lnTo>
                  <a:pt x="71438" y="1953362"/>
                </a:lnTo>
                <a:lnTo>
                  <a:pt x="0" y="1799418"/>
                </a:lnTo>
                <a:lnTo>
                  <a:pt x="52388" y="1518074"/>
                </a:lnTo>
                <a:lnTo>
                  <a:pt x="14288" y="1454373"/>
                </a:lnTo>
                <a:lnTo>
                  <a:pt x="23813" y="1321662"/>
                </a:lnTo>
                <a:lnTo>
                  <a:pt x="0" y="1188953"/>
                </a:lnTo>
                <a:lnTo>
                  <a:pt x="19050" y="1093402"/>
                </a:lnTo>
                <a:lnTo>
                  <a:pt x="80963" y="934150"/>
                </a:lnTo>
                <a:lnTo>
                  <a:pt x="38100" y="822673"/>
                </a:lnTo>
                <a:lnTo>
                  <a:pt x="123825" y="567870"/>
                </a:lnTo>
                <a:lnTo>
                  <a:pt x="123825" y="456394"/>
                </a:lnTo>
                <a:lnTo>
                  <a:pt x="166688" y="334300"/>
                </a:lnTo>
                <a:lnTo>
                  <a:pt x="66675" y="206899"/>
                </a:lnTo>
                <a:lnTo>
                  <a:pt x="71203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51" name="フリーフォーム: 図形 250">
            <a:extLst>
              <a:ext uri="{FF2B5EF4-FFF2-40B4-BE49-F238E27FC236}">
                <a16:creationId xmlns:a16="http://schemas.microsoft.com/office/drawing/2014/main" id="{F9407EC9-048E-723B-A46A-B8DAFB6B663F}"/>
              </a:ext>
            </a:extLst>
          </p:cNvPr>
          <p:cNvSpPr/>
          <p:nvPr/>
        </p:nvSpPr>
        <p:spPr bwMode="auto">
          <a:xfrm>
            <a:off x="703384" y="3893193"/>
            <a:ext cx="2640740" cy="599677"/>
          </a:xfrm>
          <a:custGeom>
            <a:avLst/>
            <a:gdLst>
              <a:gd name="connsiteX0" fmla="*/ 0 w 2640740"/>
              <a:gd name="connsiteY0" fmla="*/ 0 h 599677"/>
              <a:gd name="connsiteX1" fmla="*/ 139514 w 2640740"/>
              <a:gd name="connsiteY1" fmla="*/ 63718 h 599677"/>
              <a:gd name="connsiteX2" fmla="*/ 360195 w 2640740"/>
              <a:gd name="connsiteY2" fmla="*/ 49488 h 599677"/>
              <a:gd name="connsiteX3" fmla="*/ 593486 w 2640740"/>
              <a:gd name="connsiteY3" fmla="*/ 163320 h 599677"/>
              <a:gd name="connsiteX4" fmla="*/ 681757 w 2640740"/>
              <a:gd name="connsiteY4" fmla="*/ 163320 h 599677"/>
              <a:gd name="connsiteX5" fmla="*/ 782640 w 2640740"/>
              <a:gd name="connsiteY5" fmla="*/ 281897 h 599677"/>
              <a:gd name="connsiteX6" fmla="*/ 1072679 w 2640740"/>
              <a:gd name="connsiteY6" fmla="*/ 206009 h 599677"/>
              <a:gd name="connsiteX7" fmla="*/ 1274444 w 2640740"/>
              <a:gd name="connsiteY7" fmla="*/ 277153 h 599677"/>
              <a:gd name="connsiteX8" fmla="*/ 1438378 w 2640740"/>
              <a:gd name="connsiteY8" fmla="*/ 234466 h 599677"/>
              <a:gd name="connsiteX9" fmla="*/ 1545567 w 2640740"/>
              <a:gd name="connsiteY9" fmla="*/ 315097 h 599677"/>
              <a:gd name="connsiteX10" fmla="*/ 1810383 w 2640740"/>
              <a:gd name="connsiteY10" fmla="*/ 229724 h 599677"/>
              <a:gd name="connsiteX11" fmla="*/ 1879741 w 2640740"/>
              <a:gd name="connsiteY11" fmla="*/ 334069 h 599677"/>
              <a:gd name="connsiteX12" fmla="*/ 2012149 w 2640740"/>
              <a:gd name="connsiteY12" fmla="*/ 286640 h 599677"/>
              <a:gd name="connsiteX13" fmla="*/ 2062590 w 2640740"/>
              <a:gd name="connsiteY13" fmla="*/ 338813 h 599677"/>
              <a:gd name="connsiteX14" fmla="*/ 2131947 w 2640740"/>
              <a:gd name="connsiteY14" fmla="*/ 357785 h 599677"/>
              <a:gd name="connsiteX15" fmla="*/ 2201305 w 2640740"/>
              <a:gd name="connsiteY15" fmla="*/ 296125 h 599677"/>
              <a:gd name="connsiteX16" fmla="*/ 2232830 w 2640740"/>
              <a:gd name="connsiteY16" fmla="*/ 319841 h 599677"/>
              <a:gd name="connsiteX17" fmla="*/ 2390459 w 2640740"/>
              <a:gd name="connsiteY17" fmla="*/ 267668 h 599677"/>
              <a:gd name="connsiteX18" fmla="*/ 2529174 w 2640740"/>
              <a:gd name="connsiteY18" fmla="*/ 324584 h 599677"/>
              <a:gd name="connsiteX19" fmla="*/ 2640740 w 2640740"/>
              <a:gd name="connsiteY19" fmla="*/ 295210 h 599677"/>
              <a:gd name="connsiteX20" fmla="*/ 2640740 w 2640740"/>
              <a:gd name="connsiteY20" fmla="*/ 358361 h 599677"/>
              <a:gd name="connsiteX21" fmla="*/ 2535478 w 2640740"/>
              <a:gd name="connsiteY21" fmla="*/ 362528 h 599677"/>
              <a:gd name="connsiteX22" fmla="*/ 2390459 w 2640740"/>
              <a:gd name="connsiteY22" fmla="*/ 319841 h 599677"/>
              <a:gd name="connsiteX23" fmla="*/ 2270660 w 2640740"/>
              <a:gd name="connsiteY23" fmla="*/ 367270 h 599677"/>
              <a:gd name="connsiteX24" fmla="*/ 2220218 w 2640740"/>
              <a:gd name="connsiteY24" fmla="*/ 353041 h 599677"/>
              <a:gd name="connsiteX25" fmla="*/ 2150864 w 2640740"/>
              <a:gd name="connsiteY25" fmla="*/ 414701 h 599677"/>
              <a:gd name="connsiteX26" fmla="*/ 1986928 w 2640740"/>
              <a:gd name="connsiteY26" fmla="*/ 343556 h 599677"/>
              <a:gd name="connsiteX27" fmla="*/ 1841908 w 2640740"/>
              <a:gd name="connsiteY27" fmla="*/ 376757 h 599677"/>
              <a:gd name="connsiteX28" fmla="*/ 1778858 w 2640740"/>
              <a:gd name="connsiteY28" fmla="*/ 281897 h 599677"/>
              <a:gd name="connsiteX29" fmla="*/ 1551872 w 2640740"/>
              <a:gd name="connsiteY29" fmla="*/ 376757 h 599677"/>
              <a:gd name="connsiteX30" fmla="*/ 1425768 w 2640740"/>
              <a:gd name="connsiteY30" fmla="*/ 296125 h 599677"/>
              <a:gd name="connsiteX31" fmla="*/ 1324886 w 2640740"/>
              <a:gd name="connsiteY31" fmla="*/ 319841 h 599677"/>
              <a:gd name="connsiteX32" fmla="*/ 1060067 w 2640740"/>
              <a:gd name="connsiteY32" fmla="*/ 243953 h 599677"/>
              <a:gd name="connsiteX33" fmla="*/ 908743 w 2640740"/>
              <a:gd name="connsiteY33" fmla="*/ 310354 h 599677"/>
              <a:gd name="connsiteX34" fmla="*/ 1078983 w 2640740"/>
              <a:gd name="connsiteY34" fmla="*/ 400472 h 599677"/>
              <a:gd name="connsiteX35" fmla="*/ 1192478 w 2640740"/>
              <a:gd name="connsiteY35" fmla="*/ 372013 h 599677"/>
              <a:gd name="connsiteX36" fmla="*/ 1337495 w 2640740"/>
              <a:gd name="connsiteY36" fmla="*/ 457388 h 599677"/>
              <a:gd name="connsiteX37" fmla="*/ 1488819 w 2640740"/>
              <a:gd name="connsiteY37" fmla="*/ 457388 h 599677"/>
              <a:gd name="connsiteX38" fmla="*/ 1539260 w 2640740"/>
              <a:gd name="connsiteY38" fmla="*/ 523789 h 599677"/>
              <a:gd name="connsiteX39" fmla="*/ 1684280 w 2640740"/>
              <a:gd name="connsiteY39" fmla="*/ 466873 h 599677"/>
              <a:gd name="connsiteX40" fmla="*/ 1772553 w 2640740"/>
              <a:gd name="connsiteY40" fmla="*/ 556991 h 599677"/>
              <a:gd name="connsiteX41" fmla="*/ 1999540 w 2640740"/>
              <a:gd name="connsiteY41" fmla="*/ 547506 h 599677"/>
              <a:gd name="connsiteX42" fmla="*/ 1759942 w 2640740"/>
              <a:gd name="connsiteY42" fmla="*/ 599677 h 599677"/>
              <a:gd name="connsiteX43" fmla="*/ 1665364 w 2640740"/>
              <a:gd name="connsiteY43" fmla="*/ 528534 h 599677"/>
              <a:gd name="connsiteX44" fmla="*/ 1520347 w 2640740"/>
              <a:gd name="connsiteY44" fmla="*/ 566478 h 599677"/>
              <a:gd name="connsiteX45" fmla="*/ 1425768 w 2640740"/>
              <a:gd name="connsiteY45" fmla="*/ 490590 h 599677"/>
              <a:gd name="connsiteX46" fmla="*/ 1249224 w 2640740"/>
              <a:gd name="connsiteY46" fmla="*/ 500075 h 599677"/>
              <a:gd name="connsiteX47" fmla="*/ 1173562 w 2640740"/>
              <a:gd name="connsiteY47" fmla="*/ 462131 h 599677"/>
              <a:gd name="connsiteX48" fmla="*/ 1053763 w 2640740"/>
              <a:gd name="connsiteY48" fmla="*/ 476360 h 599677"/>
              <a:gd name="connsiteX49" fmla="*/ 959185 w 2640740"/>
              <a:gd name="connsiteY49" fmla="*/ 414701 h 599677"/>
              <a:gd name="connsiteX50" fmla="*/ 864609 w 2640740"/>
              <a:gd name="connsiteY50" fmla="*/ 390985 h 599677"/>
              <a:gd name="connsiteX51" fmla="*/ 839388 w 2640740"/>
              <a:gd name="connsiteY51" fmla="*/ 329326 h 599677"/>
              <a:gd name="connsiteX52" fmla="*/ 757419 w 2640740"/>
              <a:gd name="connsiteY52" fmla="*/ 329326 h 599677"/>
              <a:gd name="connsiteX53" fmla="*/ 681757 w 2640740"/>
              <a:gd name="connsiteY53" fmla="*/ 277153 h 599677"/>
              <a:gd name="connsiteX54" fmla="*/ 643927 w 2640740"/>
              <a:gd name="connsiteY54" fmla="*/ 210752 h 599677"/>
              <a:gd name="connsiteX55" fmla="*/ 486299 w 2640740"/>
              <a:gd name="connsiteY55" fmla="*/ 201264 h 599677"/>
              <a:gd name="connsiteX56" fmla="*/ 391721 w 2640740"/>
              <a:gd name="connsiteY56" fmla="*/ 125376 h 599677"/>
              <a:gd name="connsiteX57" fmla="*/ 309754 w 2640740"/>
              <a:gd name="connsiteY57" fmla="*/ 125376 h 599677"/>
              <a:gd name="connsiteX58" fmla="*/ 290838 w 2640740"/>
              <a:gd name="connsiteY58" fmla="*/ 106404 h 599677"/>
              <a:gd name="connsiteX59" fmla="*/ 101681 w 2640740"/>
              <a:gd name="connsiteY59" fmla="*/ 130121 h 599677"/>
              <a:gd name="connsiteX60" fmla="*/ 19715 w 2640740"/>
              <a:gd name="connsiteY60" fmla="*/ 82690 h 599677"/>
              <a:gd name="connsiteX61" fmla="*/ 0 w 2640740"/>
              <a:gd name="connsiteY61" fmla="*/ 87634 h 599677"/>
              <a:gd name="connsiteX62" fmla="*/ 0 w 2640740"/>
              <a:gd name="connsiteY62" fmla="*/ 0 h 599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2640740" h="599677">
                <a:moveTo>
                  <a:pt x="0" y="0"/>
                </a:moveTo>
                <a:lnTo>
                  <a:pt x="139514" y="63718"/>
                </a:lnTo>
                <a:lnTo>
                  <a:pt x="360195" y="49488"/>
                </a:lnTo>
                <a:lnTo>
                  <a:pt x="593486" y="163320"/>
                </a:lnTo>
                <a:lnTo>
                  <a:pt x="681757" y="163320"/>
                </a:lnTo>
                <a:lnTo>
                  <a:pt x="782640" y="281897"/>
                </a:lnTo>
                <a:lnTo>
                  <a:pt x="1072679" y="206009"/>
                </a:lnTo>
                <a:lnTo>
                  <a:pt x="1274444" y="277153"/>
                </a:lnTo>
                <a:lnTo>
                  <a:pt x="1438378" y="234466"/>
                </a:lnTo>
                <a:lnTo>
                  <a:pt x="1545567" y="315097"/>
                </a:lnTo>
                <a:lnTo>
                  <a:pt x="1810383" y="229724"/>
                </a:lnTo>
                <a:lnTo>
                  <a:pt x="1879741" y="334069"/>
                </a:lnTo>
                <a:lnTo>
                  <a:pt x="2012149" y="286640"/>
                </a:lnTo>
                <a:lnTo>
                  <a:pt x="2062590" y="338813"/>
                </a:lnTo>
                <a:lnTo>
                  <a:pt x="2131947" y="357785"/>
                </a:lnTo>
                <a:lnTo>
                  <a:pt x="2201305" y="296125"/>
                </a:lnTo>
                <a:lnTo>
                  <a:pt x="2232830" y="319841"/>
                </a:lnTo>
                <a:lnTo>
                  <a:pt x="2390459" y="267668"/>
                </a:lnTo>
                <a:lnTo>
                  <a:pt x="2529174" y="324584"/>
                </a:lnTo>
                <a:lnTo>
                  <a:pt x="2640740" y="295210"/>
                </a:lnTo>
                <a:lnTo>
                  <a:pt x="2640740" y="358361"/>
                </a:lnTo>
                <a:lnTo>
                  <a:pt x="2535478" y="362528"/>
                </a:lnTo>
                <a:lnTo>
                  <a:pt x="2390459" y="319841"/>
                </a:lnTo>
                <a:lnTo>
                  <a:pt x="2270660" y="367270"/>
                </a:lnTo>
                <a:lnTo>
                  <a:pt x="2220218" y="353041"/>
                </a:lnTo>
                <a:lnTo>
                  <a:pt x="2150864" y="414701"/>
                </a:lnTo>
                <a:lnTo>
                  <a:pt x="1986928" y="343556"/>
                </a:lnTo>
                <a:lnTo>
                  <a:pt x="1841908" y="376757"/>
                </a:lnTo>
                <a:lnTo>
                  <a:pt x="1778858" y="281897"/>
                </a:lnTo>
                <a:lnTo>
                  <a:pt x="1551872" y="376757"/>
                </a:lnTo>
                <a:lnTo>
                  <a:pt x="1425768" y="296125"/>
                </a:lnTo>
                <a:lnTo>
                  <a:pt x="1324886" y="319841"/>
                </a:lnTo>
                <a:lnTo>
                  <a:pt x="1060067" y="243953"/>
                </a:lnTo>
                <a:lnTo>
                  <a:pt x="908743" y="310354"/>
                </a:lnTo>
                <a:lnTo>
                  <a:pt x="1078983" y="400472"/>
                </a:lnTo>
                <a:lnTo>
                  <a:pt x="1192478" y="372013"/>
                </a:lnTo>
                <a:lnTo>
                  <a:pt x="1337495" y="457388"/>
                </a:lnTo>
                <a:lnTo>
                  <a:pt x="1488819" y="457388"/>
                </a:lnTo>
                <a:lnTo>
                  <a:pt x="1539260" y="523789"/>
                </a:lnTo>
                <a:lnTo>
                  <a:pt x="1684280" y="466873"/>
                </a:lnTo>
                <a:lnTo>
                  <a:pt x="1772553" y="556991"/>
                </a:lnTo>
                <a:lnTo>
                  <a:pt x="1999540" y="547506"/>
                </a:lnTo>
                <a:lnTo>
                  <a:pt x="1759942" y="599677"/>
                </a:lnTo>
                <a:lnTo>
                  <a:pt x="1665364" y="528534"/>
                </a:lnTo>
                <a:lnTo>
                  <a:pt x="1520347" y="566478"/>
                </a:lnTo>
                <a:lnTo>
                  <a:pt x="1425768" y="490590"/>
                </a:lnTo>
                <a:lnTo>
                  <a:pt x="1249224" y="500075"/>
                </a:lnTo>
                <a:lnTo>
                  <a:pt x="1173562" y="462131"/>
                </a:lnTo>
                <a:lnTo>
                  <a:pt x="1053763" y="476360"/>
                </a:lnTo>
                <a:lnTo>
                  <a:pt x="959185" y="414701"/>
                </a:lnTo>
                <a:lnTo>
                  <a:pt x="864609" y="390985"/>
                </a:lnTo>
                <a:lnTo>
                  <a:pt x="839388" y="329326"/>
                </a:lnTo>
                <a:lnTo>
                  <a:pt x="757419" y="329326"/>
                </a:lnTo>
                <a:lnTo>
                  <a:pt x="681757" y="277153"/>
                </a:lnTo>
                <a:lnTo>
                  <a:pt x="643927" y="210752"/>
                </a:lnTo>
                <a:lnTo>
                  <a:pt x="486299" y="201264"/>
                </a:lnTo>
                <a:lnTo>
                  <a:pt x="391721" y="125376"/>
                </a:lnTo>
                <a:lnTo>
                  <a:pt x="309754" y="125376"/>
                </a:lnTo>
                <a:lnTo>
                  <a:pt x="290838" y="106404"/>
                </a:lnTo>
                <a:lnTo>
                  <a:pt x="101681" y="130121"/>
                </a:lnTo>
                <a:lnTo>
                  <a:pt x="19715" y="82690"/>
                </a:lnTo>
                <a:lnTo>
                  <a:pt x="0" y="87634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50" name="フリーフォーム: 図形 249">
            <a:extLst>
              <a:ext uri="{FF2B5EF4-FFF2-40B4-BE49-F238E27FC236}">
                <a16:creationId xmlns:a16="http://schemas.microsoft.com/office/drawing/2014/main" id="{44E5C52B-A9F1-4322-B5B3-689E0D7363EC}"/>
              </a:ext>
            </a:extLst>
          </p:cNvPr>
          <p:cNvSpPr/>
          <p:nvPr/>
        </p:nvSpPr>
        <p:spPr bwMode="auto">
          <a:xfrm>
            <a:off x="3692767" y="4031061"/>
            <a:ext cx="2596780" cy="559899"/>
          </a:xfrm>
          <a:custGeom>
            <a:avLst/>
            <a:gdLst>
              <a:gd name="connsiteX0" fmla="*/ 2515485 w 2596780"/>
              <a:gd name="connsiteY0" fmla="*/ 0 h 559899"/>
              <a:gd name="connsiteX1" fmla="*/ 2325446 w 2596780"/>
              <a:gd name="connsiteY1" fmla="*/ 53071 h 559899"/>
              <a:gd name="connsiteX2" fmla="*/ 2286003 w 2596780"/>
              <a:gd name="connsiteY2" fmla="*/ 103489 h 559899"/>
              <a:gd name="connsiteX3" fmla="*/ 2128235 w 2596780"/>
              <a:gd name="connsiteY3" fmla="*/ 100835 h 559899"/>
              <a:gd name="connsiteX4" fmla="*/ 2121063 w 2596780"/>
              <a:gd name="connsiteY4" fmla="*/ 137985 h 559899"/>
              <a:gd name="connsiteX5" fmla="*/ 2070864 w 2596780"/>
              <a:gd name="connsiteY5" fmla="*/ 191056 h 559899"/>
              <a:gd name="connsiteX6" fmla="*/ 2092378 w 2596780"/>
              <a:gd name="connsiteY6" fmla="*/ 236166 h 559899"/>
              <a:gd name="connsiteX7" fmla="*/ 2146163 w 2596780"/>
              <a:gd name="connsiteY7" fmla="*/ 260048 h 559899"/>
              <a:gd name="connsiteX8" fmla="*/ 2121063 w 2596780"/>
              <a:gd name="connsiteY8" fmla="*/ 297198 h 559899"/>
              <a:gd name="connsiteX9" fmla="*/ 2192776 w 2596780"/>
              <a:gd name="connsiteY9" fmla="*/ 305158 h 559899"/>
              <a:gd name="connsiteX10" fmla="*/ 2235804 w 2596780"/>
              <a:gd name="connsiteY10" fmla="*/ 334347 h 559899"/>
              <a:gd name="connsiteX11" fmla="*/ 2346960 w 2596780"/>
              <a:gd name="connsiteY11" fmla="*/ 331694 h 559899"/>
              <a:gd name="connsiteX12" fmla="*/ 2393573 w 2596780"/>
              <a:gd name="connsiteY12" fmla="*/ 379458 h 559899"/>
              <a:gd name="connsiteX13" fmla="*/ 2429430 w 2596780"/>
              <a:gd name="connsiteY13" fmla="*/ 384765 h 559899"/>
              <a:gd name="connsiteX14" fmla="*/ 2440187 w 2596780"/>
              <a:gd name="connsiteY14" fmla="*/ 358229 h 559899"/>
              <a:gd name="connsiteX15" fmla="*/ 2454529 w 2596780"/>
              <a:gd name="connsiteY15" fmla="*/ 368843 h 559899"/>
              <a:gd name="connsiteX16" fmla="*/ 2490386 w 2596780"/>
              <a:gd name="connsiteY16" fmla="*/ 379458 h 559899"/>
              <a:gd name="connsiteX17" fmla="*/ 2515485 w 2596780"/>
              <a:gd name="connsiteY17" fmla="*/ 419261 h 559899"/>
              <a:gd name="connsiteX18" fmla="*/ 2501143 w 2596780"/>
              <a:gd name="connsiteY18" fmla="*/ 459064 h 559899"/>
              <a:gd name="connsiteX19" fmla="*/ 2596780 w 2596780"/>
              <a:gd name="connsiteY19" fmla="*/ 524252 h 559899"/>
              <a:gd name="connsiteX20" fmla="*/ 2596780 w 2596780"/>
              <a:gd name="connsiteY20" fmla="*/ 549518 h 559899"/>
              <a:gd name="connsiteX21" fmla="*/ 2465286 w 2596780"/>
              <a:gd name="connsiteY21" fmla="*/ 464371 h 559899"/>
              <a:gd name="connsiteX22" fmla="*/ 2479629 w 2596780"/>
              <a:gd name="connsiteY22" fmla="*/ 413954 h 559899"/>
              <a:gd name="connsiteX23" fmla="*/ 2433015 w 2596780"/>
              <a:gd name="connsiteY23" fmla="*/ 392725 h 559899"/>
              <a:gd name="connsiteX24" fmla="*/ 2393573 w 2596780"/>
              <a:gd name="connsiteY24" fmla="*/ 411300 h 559899"/>
              <a:gd name="connsiteX25" fmla="*/ 2332617 w 2596780"/>
              <a:gd name="connsiteY25" fmla="*/ 363536 h 559899"/>
              <a:gd name="connsiteX26" fmla="*/ 2160506 w 2596780"/>
              <a:gd name="connsiteY26" fmla="*/ 358229 h 559899"/>
              <a:gd name="connsiteX27" fmla="*/ 2078035 w 2596780"/>
              <a:gd name="connsiteY27" fmla="*/ 315772 h 559899"/>
              <a:gd name="connsiteX28" fmla="*/ 2006322 w 2596780"/>
              <a:gd name="connsiteY28" fmla="*/ 366190 h 559899"/>
              <a:gd name="connsiteX29" fmla="*/ 1884410 w 2596780"/>
              <a:gd name="connsiteY29" fmla="*/ 379458 h 559899"/>
              <a:gd name="connsiteX30" fmla="*/ 1733812 w 2596780"/>
              <a:gd name="connsiteY30" fmla="*/ 541324 h 559899"/>
              <a:gd name="connsiteX31" fmla="*/ 1461303 w 2596780"/>
              <a:gd name="connsiteY31" fmla="*/ 488253 h 559899"/>
              <a:gd name="connsiteX32" fmla="*/ 1242578 w 2596780"/>
              <a:gd name="connsiteY32" fmla="*/ 559899 h 559899"/>
              <a:gd name="connsiteX33" fmla="*/ 1023852 w 2596780"/>
              <a:gd name="connsiteY33" fmla="*/ 390072 h 559899"/>
              <a:gd name="connsiteX34" fmla="*/ 866084 w 2596780"/>
              <a:gd name="connsiteY34" fmla="*/ 390072 h 559899"/>
              <a:gd name="connsiteX35" fmla="*/ 625845 w 2596780"/>
              <a:gd name="connsiteY35" fmla="*/ 302505 h 559899"/>
              <a:gd name="connsiteX36" fmla="*/ 572060 w 2596780"/>
              <a:gd name="connsiteY36" fmla="*/ 305158 h 559899"/>
              <a:gd name="connsiteX37" fmla="*/ 385606 w 2596780"/>
              <a:gd name="connsiteY37" fmla="*/ 220245 h 559899"/>
              <a:gd name="connsiteX38" fmla="*/ 331821 w 2596780"/>
              <a:gd name="connsiteY38" fmla="*/ 214938 h 559899"/>
              <a:gd name="connsiteX39" fmla="*/ 0 w 2596780"/>
              <a:gd name="connsiteY39" fmla="*/ 40899 h 559899"/>
              <a:gd name="connsiteX40" fmla="*/ 0 w 2596780"/>
              <a:gd name="connsiteY40" fmla="*/ 28167 h 559899"/>
              <a:gd name="connsiteX41" fmla="*/ 34211 w 2596780"/>
              <a:gd name="connsiteY41" fmla="*/ 34496 h 559899"/>
              <a:gd name="connsiteX42" fmla="*/ 331821 w 2596780"/>
              <a:gd name="connsiteY42" fmla="*/ 185749 h 559899"/>
              <a:gd name="connsiteX43" fmla="*/ 392777 w 2596780"/>
              <a:gd name="connsiteY43" fmla="*/ 188402 h 559899"/>
              <a:gd name="connsiteX44" fmla="*/ 568474 w 2596780"/>
              <a:gd name="connsiteY44" fmla="*/ 268009 h 559899"/>
              <a:gd name="connsiteX45" fmla="*/ 640187 w 2596780"/>
              <a:gd name="connsiteY45" fmla="*/ 273316 h 559899"/>
              <a:gd name="connsiteX46" fmla="*/ 794371 w 2596780"/>
              <a:gd name="connsiteY46" fmla="*/ 339654 h 559899"/>
              <a:gd name="connsiteX47" fmla="*/ 898355 w 2596780"/>
              <a:gd name="connsiteY47" fmla="*/ 360883 h 559899"/>
              <a:gd name="connsiteX48" fmla="*/ 866084 w 2596780"/>
              <a:gd name="connsiteY48" fmla="*/ 262702 h 559899"/>
              <a:gd name="connsiteX49" fmla="*/ 686801 w 2596780"/>
              <a:gd name="connsiteY49" fmla="*/ 151252 h 559899"/>
              <a:gd name="connsiteX50" fmla="*/ 876841 w 2596780"/>
              <a:gd name="connsiteY50" fmla="*/ 249434 h 559899"/>
              <a:gd name="connsiteX51" fmla="*/ 930625 w 2596780"/>
              <a:gd name="connsiteY51" fmla="*/ 368843 h 559899"/>
              <a:gd name="connsiteX52" fmla="*/ 1031024 w 2596780"/>
              <a:gd name="connsiteY52" fmla="*/ 363536 h 559899"/>
              <a:gd name="connsiteX53" fmla="*/ 1221064 w 2596780"/>
              <a:gd name="connsiteY53" fmla="*/ 490907 h 559899"/>
              <a:gd name="connsiteX54" fmla="*/ 1221064 w 2596780"/>
              <a:gd name="connsiteY54" fmla="*/ 411300 h 559899"/>
              <a:gd name="connsiteX55" fmla="*/ 1267677 w 2596780"/>
              <a:gd name="connsiteY55" fmla="*/ 278623 h 559899"/>
              <a:gd name="connsiteX56" fmla="*/ 1339390 w 2596780"/>
              <a:gd name="connsiteY56" fmla="*/ 206977 h 559899"/>
              <a:gd name="connsiteX57" fmla="*/ 1335805 w 2596780"/>
              <a:gd name="connsiteY57" fmla="*/ 114103 h 559899"/>
              <a:gd name="connsiteX58" fmla="*/ 1411103 w 2596780"/>
              <a:gd name="connsiteY58" fmla="*/ 39803 h 559899"/>
              <a:gd name="connsiteX59" fmla="*/ 1353733 w 2596780"/>
              <a:gd name="connsiteY59" fmla="*/ 127370 h 559899"/>
              <a:gd name="connsiteX60" fmla="*/ 1360904 w 2596780"/>
              <a:gd name="connsiteY60" fmla="*/ 214938 h 559899"/>
              <a:gd name="connsiteX61" fmla="*/ 1299948 w 2596780"/>
              <a:gd name="connsiteY61" fmla="*/ 273316 h 559899"/>
              <a:gd name="connsiteX62" fmla="*/ 1249749 w 2596780"/>
              <a:gd name="connsiteY62" fmla="*/ 435182 h 559899"/>
              <a:gd name="connsiteX63" fmla="*/ 1249749 w 2596780"/>
              <a:gd name="connsiteY63" fmla="*/ 506828 h 559899"/>
              <a:gd name="connsiteX64" fmla="*/ 1346562 w 2596780"/>
              <a:gd name="connsiteY64" fmla="*/ 485600 h 559899"/>
              <a:gd name="connsiteX65" fmla="*/ 1464888 w 2596780"/>
              <a:gd name="connsiteY65" fmla="*/ 464371 h 559899"/>
              <a:gd name="connsiteX66" fmla="*/ 1680028 w 2596780"/>
              <a:gd name="connsiteY66" fmla="*/ 504174 h 559899"/>
              <a:gd name="connsiteX67" fmla="*/ 1690785 w 2596780"/>
              <a:gd name="connsiteY67" fmla="*/ 435182 h 559899"/>
              <a:gd name="connsiteX68" fmla="*/ 1769669 w 2596780"/>
              <a:gd name="connsiteY68" fmla="*/ 411300 h 559899"/>
              <a:gd name="connsiteX69" fmla="*/ 1837796 w 2596780"/>
              <a:gd name="connsiteY69" fmla="*/ 329040 h 559899"/>
              <a:gd name="connsiteX70" fmla="*/ 1945366 w 2596780"/>
              <a:gd name="connsiteY70" fmla="*/ 302505 h 559899"/>
              <a:gd name="connsiteX71" fmla="*/ 1991980 w 2596780"/>
              <a:gd name="connsiteY71" fmla="*/ 307812 h 559899"/>
              <a:gd name="connsiteX72" fmla="*/ 2056522 w 2596780"/>
              <a:gd name="connsiteY72" fmla="*/ 278623 h 559899"/>
              <a:gd name="connsiteX73" fmla="*/ 2031422 w 2596780"/>
              <a:gd name="connsiteY73" fmla="*/ 214938 h 559899"/>
              <a:gd name="connsiteX74" fmla="*/ 1941781 w 2596780"/>
              <a:gd name="connsiteY74" fmla="*/ 201670 h 559899"/>
              <a:gd name="connsiteX75" fmla="*/ 2035008 w 2596780"/>
              <a:gd name="connsiteY75" fmla="*/ 175134 h 559899"/>
              <a:gd name="connsiteX76" fmla="*/ 2070864 w 2596780"/>
              <a:gd name="connsiteY76" fmla="*/ 108796 h 559899"/>
              <a:gd name="connsiteX77" fmla="*/ 2063693 w 2596780"/>
              <a:gd name="connsiteY77" fmla="*/ 74299 h 559899"/>
              <a:gd name="connsiteX78" fmla="*/ 2260904 w 2596780"/>
              <a:gd name="connsiteY78" fmla="*/ 76953 h 559899"/>
              <a:gd name="connsiteX79" fmla="*/ 2275247 w 2596780"/>
              <a:gd name="connsiteY79" fmla="*/ 47764 h 559899"/>
              <a:gd name="connsiteX80" fmla="*/ 2343374 w 2596780"/>
              <a:gd name="connsiteY80" fmla="*/ 23882 h 559899"/>
              <a:gd name="connsiteX81" fmla="*/ 2515485 w 2596780"/>
              <a:gd name="connsiteY81" fmla="*/ 0 h 559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2596780" h="559899">
                <a:moveTo>
                  <a:pt x="2515485" y="0"/>
                </a:moveTo>
                <a:lnTo>
                  <a:pt x="2325446" y="53071"/>
                </a:lnTo>
                <a:lnTo>
                  <a:pt x="2286003" y="103489"/>
                </a:lnTo>
                <a:lnTo>
                  <a:pt x="2128235" y="100835"/>
                </a:lnTo>
                <a:lnTo>
                  <a:pt x="2121063" y="137985"/>
                </a:lnTo>
                <a:lnTo>
                  <a:pt x="2070864" y="191056"/>
                </a:lnTo>
                <a:lnTo>
                  <a:pt x="2092378" y="236166"/>
                </a:lnTo>
                <a:lnTo>
                  <a:pt x="2146163" y="260048"/>
                </a:lnTo>
                <a:lnTo>
                  <a:pt x="2121063" y="297198"/>
                </a:lnTo>
                <a:lnTo>
                  <a:pt x="2192776" y="305158"/>
                </a:lnTo>
                <a:lnTo>
                  <a:pt x="2235804" y="334347"/>
                </a:lnTo>
                <a:lnTo>
                  <a:pt x="2346960" y="331694"/>
                </a:lnTo>
                <a:lnTo>
                  <a:pt x="2393573" y="379458"/>
                </a:lnTo>
                <a:lnTo>
                  <a:pt x="2429430" y="384765"/>
                </a:lnTo>
                <a:lnTo>
                  <a:pt x="2440187" y="358229"/>
                </a:lnTo>
                <a:lnTo>
                  <a:pt x="2454529" y="368843"/>
                </a:lnTo>
                <a:lnTo>
                  <a:pt x="2490386" y="379458"/>
                </a:lnTo>
                <a:lnTo>
                  <a:pt x="2515485" y="419261"/>
                </a:lnTo>
                <a:lnTo>
                  <a:pt x="2501143" y="459064"/>
                </a:lnTo>
                <a:lnTo>
                  <a:pt x="2596780" y="524252"/>
                </a:lnTo>
                <a:lnTo>
                  <a:pt x="2596780" y="549518"/>
                </a:lnTo>
                <a:lnTo>
                  <a:pt x="2465286" y="464371"/>
                </a:lnTo>
                <a:lnTo>
                  <a:pt x="2479629" y="413954"/>
                </a:lnTo>
                <a:lnTo>
                  <a:pt x="2433015" y="392725"/>
                </a:lnTo>
                <a:lnTo>
                  <a:pt x="2393573" y="411300"/>
                </a:lnTo>
                <a:lnTo>
                  <a:pt x="2332617" y="363536"/>
                </a:lnTo>
                <a:lnTo>
                  <a:pt x="2160506" y="358229"/>
                </a:lnTo>
                <a:lnTo>
                  <a:pt x="2078035" y="315772"/>
                </a:lnTo>
                <a:lnTo>
                  <a:pt x="2006322" y="366190"/>
                </a:lnTo>
                <a:lnTo>
                  <a:pt x="1884410" y="379458"/>
                </a:lnTo>
                <a:lnTo>
                  <a:pt x="1733812" y="541324"/>
                </a:lnTo>
                <a:lnTo>
                  <a:pt x="1461303" y="488253"/>
                </a:lnTo>
                <a:lnTo>
                  <a:pt x="1242578" y="559899"/>
                </a:lnTo>
                <a:lnTo>
                  <a:pt x="1023852" y="390072"/>
                </a:lnTo>
                <a:lnTo>
                  <a:pt x="866084" y="390072"/>
                </a:lnTo>
                <a:lnTo>
                  <a:pt x="625845" y="302505"/>
                </a:lnTo>
                <a:lnTo>
                  <a:pt x="572060" y="305158"/>
                </a:lnTo>
                <a:lnTo>
                  <a:pt x="385606" y="220245"/>
                </a:lnTo>
                <a:lnTo>
                  <a:pt x="331821" y="214938"/>
                </a:lnTo>
                <a:lnTo>
                  <a:pt x="0" y="40899"/>
                </a:lnTo>
                <a:lnTo>
                  <a:pt x="0" y="28167"/>
                </a:lnTo>
                <a:lnTo>
                  <a:pt x="34211" y="34496"/>
                </a:lnTo>
                <a:lnTo>
                  <a:pt x="331821" y="185749"/>
                </a:lnTo>
                <a:lnTo>
                  <a:pt x="392777" y="188402"/>
                </a:lnTo>
                <a:lnTo>
                  <a:pt x="568474" y="268009"/>
                </a:lnTo>
                <a:lnTo>
                  <a:pt x="640187" y="273316"/>
                </a:lnTo>
                <a:lnTo>
                  <a:pt x="794371" y="339654"/>
                </a:lnTo>
                <a:lnTo>
                  <a:pt x="898355" y="360883"/>
                </a:lnTo>
                <a:lnTo>
                  <a:pt x="866084" y="262702"/>
                </a:lnTo>
                <a:lnTo>
                  <a:pt x="686801" y="151252"/>
                </a:lnTo>
                <a:lnTo>
                  <a:pt x="876841" y="249434"/>
                </a:lnTo>
                <a:lnTo>
                  <a:pt x="930625" y="368843"/>
                </a:lnTo>
                <a:lnTo>
                  <a:pt x="1031024" y="363536"/>
                </a:lnTo>
                <a:lnTo>
                  <a:pt x="1221064" y="490907"/>
                </a:lnTo>
                <a:lnTo>
                  <a:pt x="1221064" y="411300"/>
                </a:lnTo>
                <a:lnTo>
                  <a:pt x="1267677" y="278623"/>
                </a:lnTo>
                <a:lnTo>
                  <a:pt x="1339390" y="206977"/>
                </a:lnTo>
                <a:cubicBezTo>
                  <a:pt x="1338195" y="176019"/>
                  <a:pt x="1336999" y="145061"/>
                  <a:pt x="1335805" y="114103"/>
                </a:cubicBezTo>
                <a:lnTo>
                  <a:pt x="1411103" y="39803"/>
                </a:lnTo>
                <a:lnTo>
                  <a:pt x="1353733" y="127370"/>
                </a:lnTo>
                <a:lnTo>
                  <a:pt x="1360904" y="214938"/>
                </a:lnTo>
                <a:lnTo>
                  <a:pt x="1299948" y="273316"/>
                </a:lnTo>
                <a:lnTo>
                  <a:pt x="1249749" y="435182"/>
                </a:lnTo>
                <a:lnTo>
                  <a:pt x="1249749" y="506828"/>
                </a:lnTo>
                <a:lnTo>
                  <a:pt x="1346562" y="485600"/>
                </a:lnTo>
                <a:lnTo>
                  <a:pt x="1464888" y="464371"/>
                </a:lnTo>
                <a:lnTo>
                  <a:pt x="1680028" y="504174"/>
                </a:lnTo>
                <a:lnTo>
                  <a:pt x="1690785" y="435182"/>
                </a:lnTo>
                <a:lnTo>
                  <a:pt x="1769669" y="411300"/>
                </a:lnTo>
                <a:lnTo>
                  <a:pt x="1837796" y="329040"/>
                </a:lnTo>
                <a:lnTo>
                  <a:pt x="1945366" y="302505"/>
                </a:lnTo>
                <a:lnTo>
                  <a:pt x="1991980" y="307812"/>
                </a:lnTo>
                <a:lnTo>
                  <a:pt x="2056522" y="278623"/>
                </a:lnTo>
                <a:lnTo>
                  <a:pt x="2031422" y="214938"/>
                </a:lnTo>
                <a:lnTo>
                  <a:pt x="1941781" y="201670"/>
                </a:lnTo>
                <a:lnTo>
                  <a:pt x="2035008" y="175134"/>
                </a:lnTo>
                <a:lnTo>
                  <a:pt x="2070864" y="108796"/>
                </a:lnTo>
                <a:lnTo>
                  <a:pt x="2063693" y="74299"/>
                </a:lnTo>
                <a:lnTo>
                  <a:pt x="2260904" y="76953"/>
                </a:lnTo>
                <a:lnTo>
                  <a:pt x="2275247" y="47764"/>
                </a:lnTo>
                <a:lnTo>
                  <a:pt x="2343374" y="23882"/>
                </a:lnTo>
                <a:lnTo>
                  <a:pt x="2515485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48" name="フリーフォーム: 図形 247">
            <a:extLst>
              <a:ext uri="{FF2B5EF4-FFF2-40B4-BE49-F238E27FC236}">
                <a16:creationId xmlns:a16="http://schemas.microsoft.com/office/drawing/2014/main" id="{ED7B3AF6-1AD7-C39A-81DB-35639A0BFA68}"/>
              </a:ext>
            </a:extLst>
          </p:cNvPr>
          <p:cNvSpPr/>
          <p:nvPr/>
        </p:nvSpPr>
        <p:spPr bwMode="auto">
          <a:xfrm>
            <a:off x="3692767" y="4642590"/>
            <a:ext cx="2596780" cy="906085"/>
          </a:xfrm>
          <a:custGeom>
            <a:avLst/>
            <a:gdLst>
              <a:gd name="connsiteX0" fmla="*/ 57970 w 2596780"/>
              <a:gd name="connsiteY0" fmla="*/ 0 h 906085"/>
              <a:gd name="connsiteX1" fmla="*/ 88697 w 2596780"/>
              <a:gd name="connsiteY1" fmla="*/ 5903 h 906085"/>
              <a:gd name="connsiteX2" fmla="*/ 107134 w 2596780"/>
              <a:gd name="connsiteY2" fmla="*/ 5903 h 906085"/>
              <a:gd name="connsiteX3" fmla="*/ 127618 w 2596780"/>
              <a:gd name="connsiteY3" fmla="*/ 20660 h 906085"/>
              <a:gd name="connsiteX4" fmla="*/ 146055 w 2596780"/>
              <a:gd name="connsiteY4" fmla="*/ 26563 h 906085"/>
              <a:gd name="connsiteX5" fmla="*/ 203412 w 2596780"/>
              <a:gd name="connsiteY5" fmla="*/ 59028 h 906085"/>
              <a:gd name="connsiteX6" fmla="*/ 336563 w 2596780"/>
              <a:gd name="connsiteY6" fmla="*/ 32465 h 906085"/>
              <a:gd name="connsiteX7" fmla="*/ 406211 w 2596780"/>
              <a:gd name="connsiteY7" fmla="*/ 70834 h 906085"/>
              <a:gd name="connsiteX8" fmla="*/ 459471 w 2596780"/>
              <a:gd name="connsiteY8" fmla="*/ 59028 h 906085"/>
              <a:gd name="connsiteX9" fmla="*/ 512731 w 2596780"/>
              <a:gd name="connsiteY9" fmla="*/ 59028 h 906085"/>
              <a:gd name="connsiteX10" fmla="*/ 533216 w 2596780"/>
              <a:gd name="connsiteY10" fmla="*/ 82639 h 906085"/>
              <a:gd name="connsiteX11" fmla="*/ 574185 w 2596780"/>
              <a:gd name="connsiteY11" fmla="*/ 112154 h 906085"/>
              <a:gd name="connsiteX12" fmla="*/ 660221 w 2596780"/>
              <a:gd name="connsiteY12" fmla="*/ 115105 h 906085"/>
              <a:gd name="connsiteX13" fmla="*/ 690948 w 2596780"/>
              <a:gd name="connsiteY13" fmla="*/ 150522 h 906085"/>
              <a:gd name="connsiteX14" fmla="*/ 725772 w 2596780"/>
              <a:gd name="connsiteY14" fmla="*/ 171182 h 906085"/>
              <a:gd name="connsiteX15" fmla="*/ 744209 w 2596780"/>
              <a:gd name="connsiteY15" fmla="*/ 215453 h 906085"/>
              <a:gd name="connsiteX16" fmla="*/ 774936 w 2596780"/>
              <a:gd name="connsiteY16" fmla="*/ 253822 h 906085"/>
              <a:gd name="connsiteX17" fmla="*/ 789275 w 2596780"/>
              <a:gd name="connsiteY17" fmla="*/ 277433 h 906085"/>
              <a:gd name="connsiteX18" fmla="*/ 809760 w 2596780"/>
              <a:gd name="connsiteY18" fmla="*/ 309899 h 906085"/>
              <a:gd name="connsiteX19" fmla="*/ 930619 w 2596780"/>
              <a:gd name="connsiteY19" fmla="*/ 348267 h 906085"/>
              <a:gd name="connsiteX20" fmla="*/ 1010510 w 2596780"/>
              <a:gd name="connsiteY20" fmla="*/ 374830 h 906085"/>
              <a:gd name="connsiteX21" fmla="*/ 1022801 w 2596780"/>
              <a:gd name="connsiteY21" fmla="*/ 439761 h 906085"/>
              <a:gd name="connsiteX22" fmla="*/ 1108836 w 2596780"/>
              <a:gd name="connsiteY22" fmla="*/ 448615 h 906085"/>
              <a:gd name="connsiteX23" fmla="*/ 1168242 w 2596780"/>
              <a:gd name="connsiteY23" fmla="*/ 451567 h 906085"/>
              <a:gd name="connsiteX24" fmla="*/ 1205115 w 2596780"/>
              <a:gd name="connsiteY24" fmla="*/ 481081 h 906085"/>
              <a:gd name="connsiteX25" fmla="*/ 1225599 w 2596780"/>
              <a:gd name="connsiteY25" fmla="*/ 513547 h 906085"/>
              <a:gd name="connsiteX26" fmla="*/ 1268617 w 2596780"/>
              <a:gd name="connsiteY26" fmla="*/ 534206 h 906085"/>
              <a:gd name="connsiteX27" fmla="*/ 1373089 w 2596780"/>
              <a:gd name="connsiteY27" fmla="*/ 495838 h 906085"/>
              <a:gd name="connsiteX28" fmla="*/ 1420204 w 2596780"/>
              <a:gd name="connsiteY28" fmla="*/ 495838 h 906085"/>
              <a:gd name="connsiteX29" fmla="*/ 1459125 w 2596780"/>
              <a:gd name="connsiteY29" fmla="*/ 486984 h 906085"/>
              <a:gd name="connsiteX30" fmla="*/ 1508289 w 2596780"/>
              <a:gd name="connsiteY30" fmla="*/ 525352 h 906085"/>
              <a:gd name="connsiteX31" fmla="*/ 1530822 w 2596780"/>
              <a:gd name="connsiteY31" fmla="*/ 525352 h 906085"/>
              <a:gd name="connsiteX32" fmla="*/ 1571791 w 2596780"/>
              <a:gd name="connsiteY32" fmla="*/ 557818 h 906085"/>
              <a:gd name="connsiteX33" fmla="*/ 1709039 w 2596780"/>
              <a:gd name="connsiteY33" fmla="*/ 481081 h 906085"/>
              <a:gd name="connsiteX34" fmla="*/ 1790978 w 2596780"/>
              <a:gd name="connsiteY34" fmla="*/ 457470 h 906085"/>
              <a:gd name="connsiteX35" fmla="*/ 1920031 w 2596780"/>
              <a:gd name="connsiteY35" fmla="*/ 504692 h 906085"/>
              <a:gd name="connsiteX36" fmla="*/ 1977389 w 2596780"/>
              <a:gd name="connsiteY36" fmla="*/ 371878 h 906085"/>
              <a:gd name="connsiteX37" fmla="*/ 2073667 w 2596780"/>
              <a:gd name="connsiteY37" fmla="*/ 395490 h 906085"/>
              <a:gd name="connsiteX38" fmla="*/ 2096200 w 2596780"/>
              <a:gd name="connsiteY38" fmla="*/ 318753 h 906085"/>
              <a:gd name="connsiteX39" fmla="*/ 2174042 w 2596780"/>
              <a:gd name="connsiteY39" fmla="*/ 312850 h 906085"/>
              <a:gd name="connsiteX40" fmla="*/ 2206817 w 2596780"/>
              <a:gd name="connsiteY40" fmla="*/ 330559 h 906085"/>
              <a:gd name="connsiteX41" fmla="*/ 2217060 w 2596780"/>
              <a:gd name="connsiteY41" fmla="*/ 383684 h 906085"/>
              <a:gd name="connsiteX42" fmla="*/ 2315386 w 2596780"/>
              <a:gd name="connsiteY42" fmla="*/ 425004 h 906085"/>
              <a:gd name="connsiteX43" fmla="*/ 2360453 w 2596780"/>
              <a:gd name="connsiteY43" fmla="*/ 466324 h 906085"/>
              <a:gd name="connsiteX44" fmla="*/ 2378889 w 2596780"/>
              <a:gd name="connsiteY44" fmla="*/ 448615 h 906085"/>
              <a:gd name="connsiteX45" fmla="*/ 2479264 w 2596780"/>
              <a:gd name="connsiteY45" fmla="*/ 425004 h 906085"/>
              <a:gd name="connsiteX46" fmla="*/ 2571445 w 2596780"/>
              <a:gd name="connsiteY46" fmla="*/ 454518 h 906085"/>
              <a:gd name="connsiteX47" fmla="*/ 2596780 w 2596780"/>
              <a:gd name="connsiteY47" fmla="*/ 453167 h 906085"/>
              <a:gd name="connsiteX48" fmla="*/ 2596780 w 2596780"/>
              <a:gd name="connsiteY48" fmla="*/ 463083 h 906085"/>
              <a:gd name="connsiteX49" fmla="*/ 2565300 w 2596780"/>
              <a:gd name="connsiteY49" fmla="*/ 475178 h 906085"/>
              <a:gd name="connsiteX50" fmla="*/ 2483361 w 2596780"/>
              <a:gd name="connsiteY50" fmla="*/ 442713 h 906085"/>
              <a:gd name="connsiteX51" fmla="*/ 2378889 w 2596780"/>
              <a:gd name="connsiteY51" fmla="*/ 475178 h 906085"/>
              <a:gd name="connsiteX52" fmla="*/ 2344065 w 2596780"/>
              <a:gd name="connsiteY52" fmla="*/ 507644 h 906085"/>
              <a:gd name="connsiteX53" fmla="*/ 2243690 w 2596780"/>
              <a:gd name="connsiteY53" fmla="*/ 543061 h 906085"/>
              <a:gd name="connsiteX54" fmla="*/ 2245738 w 2596780"/>
              <a:gd name="connsiteY54" fmla="*/ 652263 h 906085"/>
              <a:gd name="connsiteX55" fmla="*/ 2114636 w 2596780"/>
              <a:gd name="connsiteY55" fmla="*/ 672923 h 906085"/>
              <a:gd name="connsiteX56" fmla="*/ 2120782 w 2596780"/>
              <a:gd name="connsiteY56" fmla="*/ 755563 h 906085"/>
              <a:gd name="connsiteX57" fmla="*/ 2098248 w 2596780"/>
              <a:gd name="connsiteY57" fmla="*/ 655215 h 906085"/>
              <a:gd name="connsiteX58" fmla="*/ 2233448 w 2596780"/>
              <a:gd name="connsiteY58" fmla="*/ 625700 h 906085"/>
              <a:gd name="connsiteX59" fmla="*/ 2225254 w 2596780"/>
              <a:gd name="connsiteY59" fmla="*/ 522401 h 906085"/>
              <a:gd name="connsiteX60" fmla="*/ 2344065 w 2596780"/>
              <a:gd name="connsiteY60" fmla="*/ 484032 h 906085"/>
              <a:gd name="connsiteX61" fmla="*/ 2311289 w 2596780"/>
              <a:gd name="connsiteY61" fmla="*/ 448615 h 906085"/>
              <a:gd name="connsiteX62" fmla="*/ 2225254 w 2596780"/>
              <a:gd name="connsiteY62" fmla="*/ 410247 h 906085"/>
              <a:gd name="connsiteX63" fmla="*/ 2196575 w 2596780"/>
              <a:gd name="connsiteY63" fmla="*/ 398441 h 906085"/>
              <a:gd name="connsiteX64" fmla="*/ 2190430 w 2596780"/>
              <a:gd name="connsiteY64" fmla="*/ 339413 h 906085"/>
              <a:gd name="connsiteX65" fmla="*/ 2110539 w 2596780"/>
              <a:gd name="connsiteY65" fmla="*/ 342364 h 906085"/>
              <a:gd name="connsiteX66" fmla="*/ 2083909 w 2596780"/>
              <a:gd name="connsiteY66" fmla="*/ 416150 h 906085"/>
              <a:gd name="connsiteX67" fmla="*/ 1987631 w 2596780"/>
              <a:gd name="connsiteY67" fmla="*/ 398441 h 906085"/>
              <a:gd name="connsiteX68" fmla="*/ 1930274 w 2596780"/>
              <a:gd name="connsiteY68" fmla="*/ 531255 h 906085"/>
              <a:gd name="connsiteX69" fmla="*/ 1793026 w 2596780"/>
              <a:gd name="connsiteY69" fmla="*/ 478130 h 906085"/>
              <a:gd name="connsiteX70" fmla="*/ 1723378 w 2596780"/>
              <a:gd name="connsiteY70" fmla="*/ 495838 h 906085"/>
              <a:gd name="connsiteX71" fmla="*/ 1661924 w 2596780"/>
              <a:gd name="connsiteY71" fmla="*/ 531255 h 906085"/>
              <a:gd name="connsiteX72" fmla="*/ 1569743 w 2596780"/>
              <a:gd name="connsiteY72" fmla="*/ 581429 h 906085"/>
              <a:gd name="connsiteX73" fmla="*/ 1436592 w 2596780"/>
              <a:gd name="connsiteY73" fmla="*/ 513547 h 906085"/>
              <a:gd name="connsiteX74" fmla="*/ 1387429 w 2596780"/>
              <a:gd name="connsiteY74" fmla="*/ 531255 h 906085"/>
              <a:gd name="connsiteX75" fmla="*/ 1371041 w 2596780"/>
              <a:gd name="connsiteY75" fmla="*/ 516498 h 906085"/>
              <a:gd name="connsiteX76" fmla="*/ 1311635 w 2596780"/>
              <a:gd name="connsiteY76" fmla="*/ 546012 h 906085"/>
              <a:gd name="connsiteX77" fmla="*/ 1231745 w 2596780"/>
              <a:gd name="connsiteY77" fmla="*/ 563721 h 906085"/>
              <a:gd name="connsiteX78" fmla="*/ 1180533 w 2596780"/>
              <a:gd name="connsiteY78" fmla="*/ 622749 h 906085"/>
              <a:gd name="connsiteX79" fmla="*/ 1139564 w 2596780"/>
              <a:gd name="connsiteY79" fmla="*/ 664069 h 906085"/>
              <a:gd name="connsiteX80" fmla="*/ 1149806 w 2596780"/>
              <a:gd name="connsiteY80" fmla="*/ 681777 h 906085"/>
              <a:gd name="connsiteX81" fmla="*/ 1149806 w 2596780"/>
              <a:gd name="connsiteY81" fmla="*/ 729000 h 906085"/>
              <a:gd name="connsiteX82" fmla="*/ 1139564 w 2596780"/>
              <a:gd name="connsiteY82" fmla="*/ 814591 h 906085"/>
              <a:gd name="connsiteX83" fmla="*/ 1047382 w 2596780"/>
              <a:gd name="connsiteY83" fmla="*/ 906085 h 906085"/>
              <a:gd name="connsiteX84" fmla="*/ 1125224 w 2596780"/>
              <a:gd name="connsiteY84" fmla="*/ 808688 h 906085"/>
              <a:gd name="connsiteX85" fmla="*/ 1137515 w 2596780"/>
              <a:gd name="connsiteY85" fmla="*/ 731952 h 906085"/>
              <a:gd name="connsiteX86" fmla="*/ 1127273 w 2596780"/>
              <a:gd name="connsiteY86" fmla="*/ 693583 h 906085"/>
              <a:gd name="connsiteX87" fmla="*/ 1088352 w 2596780"/>
              <a:gd name="connsiteY87" fmla="*/ 658166 h 906085"/>
              <a:gd name="connsiteX88" fmla="*/ 994122 w 2596780"/>
              <a:gd name="connsiteY88" fmla="*/ 664069 h 906085"/>
              <a:gd name="connsiteX89" fmla="*/ 899892 w 2596780"/>
              <a:gd name="connsiteY89" fmla="*/ 714243 h 906085"/>
              <a:gd name="connsiteX90" fmla="*/ 992074 w 2596780"/>
              <a:gd name="connsiteY90" fmla="*/ 640458 h 906085"/>
              <a:gd name="connsiteX91" fmla="*/ 1141612 w 2596780"/>
              <a:gd name="connsiteY91" fmla="*/ 628652 h 906085"/>
              <a:gd name="connsiteX92" fmla="*/ 1213309 w 2596780"/>
              <a:gd name="connsiteY92" fmla="*/ 554866 h 906085"/>
              <a:gd name="connsiteX93" fmla="*/ 1166194 w 2596780"/>
              <a:gd name="connsiteY93" fmla="*/ 504692 h 906085"/>
              <a:gd name="connsiteX94" fmla="*/ 1151854 w 2596780"/>
              <a:gd name="connsiteY94" fmla="*/ 489935 h 906085"/>
              <a:gd name="connsiteX95" fmla="*/ 1010510 w 2596780"/>
              <a:gd name="connsiteY95" fmla="*/ 460421 h 906085"/>
              <a:gd name="connsiteX96" fmla="*/ 981831 w 2596780"/>
              <a:gd name="connsiteY96" fmla="*/ 389587 h 906085"/>
              <a:gd name="connsiteX97" fmla="*/ 774936 w 2596780"/>
              <a:gd name="connsiteY97" fmla="*/ 315802 h 906085"/>
              <a:gd name="connsiteX98" fmla="*/ 752402 w 2596780"/>
              <a:gd name="connsiteY98" fmla="*/ 247919 h 906085"/>
              <a:gd name="connsiteX99" fmla="*/ 729869 w 2596780"/>
              <a:gd name="connsiteY99" fmla="*/ 230210 h 906085"/>
              <a:gd name="connsiteX100" fmla="*/ 639736 w 2596780"/>
              <a:gd name="connsiteY100" fmla="*/ 135765 h 906085"/>
              <a:gd name="connsiteX101" fmla="*/ 559846 w 2596780"/>
              <a:gd name="connsiteY101" fmla="*/ 144619 h 906085"/>
              <a:gd name="connsiteX102" fmla="*/ 516828 w 2596780"/>
              <a:gd name="connsiteY102" fmla="*/ 91494 h 906085"/>
              <a:gd name="connsiteX103" fmla="*/ 428744 w 2596780"/>
              <a:gd name="connsiteY103" fmla="*/ 91494 h 906085"/>
              <a:gd name="connsiteX104" fmla="*/ 314029 w 2596780"/>
              <a:gd name="connsiteY104" fmla="*/ 59028 h 906085"/>
              <a:gd name="connsiteX105" fmla="*/ 199315 w 2596780"/>
              <a:gd name="connsiteY105" fmla="*/ 85591 h 906085"/>
              <a:gd name="connsiteX106" fmla="*/ 62067 w 2596780"/>
              <a:gd name="connsiteY106" fmla="*/ 29514 h 906085"/>
              <a:gd name="connsiteX107" fmla="*/ 0 w 2596780"/>
              <a:gd name="connsiteY107" fmla="*/ 49144 h 906085"/>
              <a:gd name="connsiteX108" fmla="*/ 0 w 2596780"/>
              <a:gd name="connsiteY108" fmla="*/ 20317 h 906085"/>
              <a:gd name="connsiteX109" fmla="*/ 57970 w 2596780"/>
              <a:gd name="connsiteY109" fmla="*/ 0 h 90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2596780" h="906085">
                <a:moveTo>
                  <a:pt x="57970" y="0"/>
                </a:moveTo>
                <a:lnTo>
                  <a:pt x="88697" y="5903"/>
                </a:lnTo>
                <a:lnTo>
                  <a:pt x="107134" y="5903"/>
                </a:lnTo>
                <a:lnTo>
                  <a:pt x="127618" y="20660"/>
                </a:lnTo>
                <a:lnTo>
                  <a:pt x="146055" y="26563"/>
                </a:lnTo>
                <a:lnTo>
                  <a:pt x="203412" y="59028"/>
                </a:lnTo>
                <a:lnTo>
                  <a:pt x="336563" y="32465"/>
                </a:lnTo>
                <a:lnTo>
                  <a:pt x="406211" y="70834"/>
                </a:lnTo>
                <a:lnTo>
                  <a:pt x="459471" y="59028"/>
                </a:lnTo>
                <a:lnTo>
                  <a:pt x="512731" y="59028"/>
                </a:lnTo>
                <a:lnTo>
                  <a:pt x="533216" y="82639"/>
                </a:lnTo>
                <a:lnTo>
                  <a:pt x="574185" y="112154"/>
                </a:lnTo>
                <a:lnTo>
                  <a:pt x="660221" y="115105"/>
                </a:lnTo>
                <a:lnTo>
                  <a:pt x="690948" y="150522"/>
                </a:lnTo>
                <a:lnTo>
                  <a:pt x="725772" y="171182"/>
                </a:lnTo>
                <a:lnTo>
                  <a:pt x="744209" y="215453"/>
                </a:lnTo>
                <a:lnTo>
                  <a:pt x="774936" y="253822"/>
                </a:lnTo>
                <a:lnTo>
                  <a:pt x="789275" y="277433"/>
                </a:lnTo>
                <a:lnTo>
                  <a:pt x="809760" y="309899"/>
                </a:lnTo>
                <a:lnTo>
                  <a:pt x="930619" y="348267"/>
                </a:lnTo>
                <a:lnTo>
                  <a:pt x="1010510" y="374830"/>
                </a:lnTo>
                <a:lnTo>
                  <a:pt x="1022801" y="439761"/>
                </a:lnTo>
                <a:lnTo>
                  <a:pt x="1108836" y="448615"/>
                </a:lnTo>
                <a:lnTo>
                  <a:pt x="1168242" y="451567"/>
                </a:lnTo>
                <a:lnTo>
                  <a:pt x="1205115" y="481081"/>
                </a:lnTo>
                <a:lnTo>
                  <a:pt x="1225599" y="513547"/>
                </a:lnTo>
                <a:lnTo>
                  <a:pt x="1268617" y="534206"/>
                </a:lnTo>
                <a:lnTo>
                  <a:pt x="1373089" y="495838"/>
                </a:lnTo>
                <a:lnTo>
                  <a:pt x="1420204" y="495838"/>
                </a:lnTo>
                <a:lnTo>
                  <a:pt x="1459125" y="486984"/>
                </a:lnTo>
                <a:lnTo>
                  <a:pt x="1508289" y="525352"/>
                </a:lnTo>
                <a:lnTo>
                  <a:pt x="1530822" y="525352"/>
                </a:lnTo>
                <a:lnTo>
                  <a:pt x="1571791" y="557818"/>
                </a:lnTo>
                <a:lnTo>
                  <a:pt x="1709039" y="481081"/>
                </a:lnTo>
                <a:lnTo>
                  <a:pt x="1790978" y="457470"/>
                </a:lnTo>
                <a:lnTo>
                  <a:pt x="1920031" y="504692"/>
                </a:lnTo>
                <a:lnTo>
                  <a:pt x="1977389" y="371878"/>
                </a:lnTo>
                <a:lnTo>
                  <a:pt x="2073667" y="395490"/>
                </a:lnTo>
                <a:lnTo>
                  <a:pt x="2096200" y="318753"/>
                </a:lnTo>
                <a:lnTo>
                  <a:pt x="2174042" y="312850"/>
                </a:lnTo>
                <a:lnTo>
                  <a:pt x="2206817" y="330559"/>
                </a:lnTo>
                <a:lnTo>
                  <a:pt x="2217060" y="383684"/>
                </a:lnTo>
                <a:lnTo>
                  <a:pt x="2315386" y="425004"/>
                </a:lnTo>
                <a:lnTo>
                  <a:pt x="2360453" y="466324"/>
                </a:lnTo>
                <a:lnTo>
                  <a:pt x="2378889" y="448615"/>
                </a:lnTo>
                <a:lnTo>
                  <a:pt x="2479264" y="425004"/>
                </a:lnTo>
                <a:lnTo>
                  <a:pt x="2571445" y="454518"/>
                </a:lnTo>
                <a:lnTo>
                  <a:pt x="2596780" y="453167"/>
                </a:lnTo>
                <a:lnTo>
                  <a:pt x="2596780" y="463083"/>
                </a:lnTo>
                <a:lnTo>
                  <a:pt x="2565300" y="475178"/>
                </a:lnTo>
                <a:lnTo>
                  <a:pt x="2483361" y="442713"/>
                </a:lnTo>
                <a:lnTo>
                  <a:pt x="2378889" y="475178"/>
                </a:lnTo>
                <a:lnTo>
                  <a:pt x="2344065" y="507644"/>
                </a:lnTo>
                <a:lnTo>
                  <a:pt x="2243690" y="543061"/>
                </a:lnTo>
                <a:cubicBezTo>
                  <a:pt x="2244372" y="579461"/>
                  <a:pt x="2245056" y="615863"/>
                  <a:pt x="2245738" y="652263"/>
                </a:cubicBezTo>
                <a:lnTo>
                  <a:pt x="2114636" y="672923"/>
                </a:lnTo>
                <a:lnTo>
                  <a:pt x="2120782" y="755563"/>
                </a:lnTo>
                <a:lnTo>
                  <a:pt x="2098248" y="655215"/>
                </a:lnTo>
                <a:lnTo>
                  <a:pt x="2233448" y="625700"/>
                </a:lnTo>
                <a:lnTo>
                  <a:pt x="2225254" y="522401"/>
                </a:lnTo>
                <a:lnTo>
                  <a:pt x="2344065" y="484032"/>
                </a:lnTo>
                <a:lnTo>
                  <a:pt x="2311289" y="448615"/>
                </a:lnTo>
                <a:lnTo>
                  <a:pt x="2225254" y="410247"/>
                </a:lnTo>
                <a:lnTo>
                  <a:pt x="2196575" y="398441"/>
                </a:lnTo>
                <a:lnTo>
                  <a:pt x="2190430" y="339413"/>
                </a:lnTo>
                <a:lnTo>
                  <a:pt x="2110539" y="342364"/>
                </a:lnTo>
                <a:lnTo>
                  <a:pt x="2083909" y="416150"/>
                </a:lnTo>
                <a:lnTo>
                  <a:pt x="1987631" y="398441"/>
                </a:lnTo>
                <a:lnTo>
                  <a:pt x="1930274" y="531255"/>
                </a:lnTo>
                <a:lnTo>
                  <a:pt x="1793026" y="478130"/>
                </a:lnTo>
                <a:lnTo>
                  <a:pt x="1723378" y="495838"/>
                </a:lnTo>
                <a:lnTo>
                  <a:pt x="1661924" y="531255"/>
                </a:lnTo>
                <a:lnTo>
                  <a:pt x="1569743" y="581429"/>
                </a:lnTo>
                <a:lnTo>
                  <a:pt x="1436592" y="513547"/>
                </a:lnTo>
                <a:lnTo>
                  <a:pt x="1387429" y="531255"/>
                </a:lnTo>
                <a:lnTo>
                  <a:pt x="1371041" y="516498"/>
                </a:lnTo>
                <a:lnTo>
                  <a:pt x="1311635" y="546012"/>
                </a:lnTo>
                <a:lnTo>
                  <a:pt x="1231745" y="563721"/>
                </a:lnTo>
                <a:lnTo>
                  <a:pt x="1180533" y="622749"/>
                </a:lnTo>
                <a:lnTo>
                  <a:pt x="1139564" y="664069"/>
                </a:lnTo>
                <a:lnTo>
                  <a:pt x="1149806" y="681777"/>
                </a:lnTo>
                <a:lnTo>
                  <a:pt x="1149806" y="729000"/>
                </a:lnTo>
                <a:lnTo>
                  <a:pt x="1139564" y="814591"/>
                </a:lnTo>
                <a:lnTo>
                  <a:pt x="1047382" y="906085"/>
                </a:lnTo>
                <a:lnTo>
                  <a:pt x="1125224" y="808688"/>
                </a:lnTo>
                <a:lnTo>
                  <a:pt x="1137515" y="731952"/>
                </a:lnTo>
                <a:lnTo>
                  <a:pt x="1127273" y="693583"/>
                </a:lnTo>
                <a:lnTo>
                  <a:pt x="1088352" y="658166"/>
                </a:lnTo>
                <a:lnTo>
                  <a:pt x="994122" y="664069"/>
                </a:lnTo>
                <a:lnTo>
                  <a:pt x="899892" y="714243"/>
                </a:lnTo>
                <a:lnTo>
                  <a:pt x="992074" y="640458"/>
                </a:lnTo>
                <a:lnTo>
                  <a:pt x="1141612" y="628652"/>
                </a:lnTo>
                <a:lnTo>
                  <a:pt x="1213309" y="554866"/>
                </a:lnTo>
                <a:lnTo>
                  <a:pt x="1166194" y="504692"/>
                </a:lnTo>
                <a:lnTo>
                  <a:pt x="1151854" y="489935"/>
                </a:lnTo>
                <a:lnTo>
                  <a:pt x="1010510" y="460421"/>
                </a:lnTo>
                <a:lnTo>
                  <a:pt x="981831" y="389587"/>
                </a:lnTo>
                <a:lnTo>
                  <a:pt x="774936" y="315802"/>
                </a:lnTo>
                <a:lnTo>
                  <a:pt x="752402" y="247919"/>
                </a:lnTo>
                <a:lnTo>
                  <a:pt x="729869" y="230210"/>
                </a:lnTo>
                <a:lnTo>
                  <a:pt x="639736" y="135765"/>
                </a:lnTo>
                <a:lnTo>
                  <a:pt x="559846" y="144619"/>
                </a:lnTo>
                <a:lnTo>
                  <a:pt x="516828" y="91494"/>
                </a:lnTo>
                <a:lnTo>
                  <a:pt x="428744" y="91494"/>
                </a:lnTo>
                <a:lnTo>
                  <a:pt x="314029" y="59028"/>
                </a:lnTo>
                <a:lnTo>
                  <a:pt x="199315" y="85591"/>
                </a:lnTo>
                <a:lnTo>
                  <a:pt x="62067" y="29514"/>
                </a:lnTo>
                <a:lnTo>
                  <a:pt x="0" y="49144"/>
                </a:lnTo>
                <a:lnTo>
                  <a:pt x="0" y="20317"/>
                </a:lnTo>
                <a:lnTo>
                  <a:pt x="57970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47" name="フリーフォーム: 図形 246">
            <a:extLst>
              <a:ext uri="{FF2B5EF4-FFF2-40B4-BE49-F238E27FC236}">
                <a16:creationId xmlns:a16="http://schemas.microsoft.com/office/drawing/2014/main" id="{65D82A61-7F27-5AB5-C4B6-2E38AAB01359}"/>
              </a:ext>
            </a:extLst>
          </p:cNvPr>
          <p:cNvSpPr/>
          <p:nvPr/>
        </p:nvSpPr>
        <p:spPr bwMode="auto">
          <a:xfrm>
            <a:off x="703384" y="4818580"/>
            <a:ext cx="2640740" cy="218038"/>
          </a:xfrm>
          <a:custGeom>
            <a:avLst/>
            <a:gdLst>
              <a:gd name="connsiteX0" fmla="*/ 1575514 w 2640740"/>
              <a:gd name="connsiteY0" fmla="*/ 0 h 218038"/>
              <a:gd name="connsiteX1" fmla="*/ 1660918 w 2640740"/>
              <a:gd name="connsiteY1" fmla="*/ 92782 h 218038"/>
              <a:gd name="connsiteX2" fmla="*/ 1813429 w 2640740"/>
              <a:gd name="connsiteY2" fmla="*/ 83505 h 218038"/>
              <a:gd name="connsiteX3" fmla="*/ 1959837 w 2640740"/>
              <a:gd name="connsiteY3" fmla="*/ 143813 h 218038"/>
              <a:gd name="connsiteX4" fmla="*/ 2173348 w 2640740"/>
              <a:gd name="connsiteY4" fmla="*/ 157730 h 218038"/>
              <a:gd name="connsiteX5" fmla="*/ 2295355 w 2640740"/>
              <a:gd name="connsiteY5" fmla="*/ 51031 h 218038"/>
              <a:gd name="connsiteX6" fmla="*/ 2640740 w 2640740"/>
              <a:gd name="connsiteY6" fmla="*/ 64387 h 218038"/>
              <a:gd name="connsiteX7" fmla="*/ 2640740 w 2640740"/>
              <a:gd name="connsiteY7" fmla="*/ 129532 h 218038"/>
              <a:gd name="connsiteX8" fmla="*/ 2374662 w 2640740"/>
              <a:gd name="connsiteY8" fmla="*/ 88144 h 218038"/>
              <a:gd name="connsiteX9" fmla="*/ 2344158 w 2640740"/>
              <a:gd name="connsiteY9" fmla="*/ 115977 h 218038"/>
              <a:gd name="connsiteX10" fmla="*/ 2295355 w 2640740"/>
              <a:gd name="connsiteY10" fmla="*/ 115977 h 218038"/>
              <a:gd name="connsiteX11" fmla="*/ 2252655 w 2640740"/>
              <a:gd name="connsiteY11" fmla="*/ 213400 h 218038"/>
              <a:gd name="connsiteX12" fmla="*/ 2203852 w 2640740"/>
              <a:gd name="connsiteY12" fmla="*/ 190203 h 218038"/>
              <a:gd name="connsiteX13" fmla="*/ 2045241 w 2640740"/>
              <a:gd name="connsiteY13" fmla="*/ 218038 h 218038"/>
              <a:gd name="connsiteX14" fmla="*/ 2008640 w 2640740"/>
              <a:gd name="connsiteY14" fmla="*/ 190203 h 218038"/>
              <a:gd name="connsiteX15" fmla="*/ 1898833 w 2640740"/>
              <a:gd name="connsiteY15" fmla="*/ 190203 h 218038"/>
              <a:gd name="connsiteX16" fmla="*/ 1819529 w 2640740"/>
              <a:gd name="connsiteY16" fmla="*/ 120618 h 218038"/>
              <a:gd name="connsiteX17" fmla="*/ 1654818 w 2640740"/>
              <a:gd name="connsiteY17" fmla="*/ 134534 h 218038"/>
              <a:gd name="connsiteX18" fmla="*/ 1606015 w 2640740"/>
              <a:gd name="connsiteY18" fmla="*/ 115977 h 218038"/>
              <a:gd name="connsiteX19" fmla="*/ 1557212 w 2640740"/>
              <a:gd name="connsiteY19" fmla="*/ 46392 h 218038"/>
              <a:gd name="connsiteX20" fmla="*/ 1368101 w 2640740"/>
              <a:gd name="connsiteY20" fmla="*/ 213400 h 218038"/>
              <a:gd name="connsiteX21" fmla="*/ 1337599 w 2640740"/>
              <a:gd name="connsiteY21" fmla="*/ 185564 h 218038"/>
              <a:gd name="connsiteX22" fmla="*/ 1264395 w 2640740"/>
              <a:gd name="connsiteY22" fmla="*/ 185564 h 218038"/>
              <a:gd name="connsiteX23" fmla="*/ 1154590 w 2640740"/>
              <a:gd name="connsiteY23" fmla="*/ 180925 h 218038"/>
              <a:gd name="connsiteX24" fmla="*/ 1099685 w 2640740"/>
              <a:gd name="connsiteY24" fmla="*/ 125256 h 218038"/>
              <a:gd name="connsiteX25" fmla="*/ 1008181 w 2640740"/>
              <a:gd name="connsiteY25" fmla="*/ 55669 h 218038"/>
              <a:gd name="connsiteX26" fmla="*/ 953276 w 2640740"/>
              <a:gd name="connsiteY26" fmla="*/ 115977 h 218038"/>
              <a:gd name="connsiteX27" fmla="*/ 898373 w 2640740"/>
              <a:gd name="connsiteY27" fmla="*/ 129895 h 218038"/>
              <a:gd name="connsiteX28" fmla="*/ 764167 w 2640740"/>
              <a:gd name="connsiteY28" fmla="*/ 167008 h 218038"/>
              <a:gd name="connsiteX29" fmla="*/ 727563 w 2640740"/>
              <a:gd name="connsiteY29" fmla="*/ 153090 h 218038"/>
              <a:gd name="connsiteX30" fmla="*/ 599457 w 2640740"/>
              <a:gd name="connsiteY30" fmla="*/ 185564 h 218038"/>
              <a:gd name="connsiteX31" fmla="*/ 495751 w 2640740"/>
              <a:gd name="connsiteY31" fmla="*/ 171646 h 218038"/>
              <a:gd name="connsiteX32" fmla="*/ 434746 w 2640740"/>
              <a:gd name="connsiteY32" fmla="*/ 97421 h 218038"/>
              <a:gd name="connsiteX33" fmla="*/ 343240 w 2640740"/>
              <a:gd name="connsiteY33" fmla="*/ 143813 h 218038"/>
              <a:gd name="connsiteX34" fmla="*/ 288337 w 2640740"/>
              <a:gd name="connsiteY34" fmla="*/ 102061 h 218038"/>
              <a:gd name="connsiteX35" fmla="*/ 257836 w 2640740"/>
              <a:gd name="connsiteY35" fmla="*/ 125256 h 218038"/>
              <a:gd name="connsiteX36" fmla="*/ 257836 w 2640740"/>
              <a:gd name="connsiteY36" fmla="*/ 162369 h 218038"/>
              <a:gd name="connsiteX37" fmla="*/ 184632 w 2640740"/>
              <a:gd name="connsiteY37" fmla="*/ 153090 h 218038"/>
              <a:gd name="connsiteX38" fmla="*/ 62625 w 2640740"/>
              <a:gd name="connsiteY38" fmla="*/ 176287 h 218038"/>
              <a:gd name="connsiteX39" fmla="*/ 0 w 2640740"/>
              <a:gd name="connsiteY39" fmla="*/ 141363 h 218038"/>
              <a:gd name="connsiteX40" fmla="*/ 0 w 2640740"/>
              <a:gd name="connsiteY40" fmla="*/ 31940 h 218038"/>
              <a:gd name="connsiteX41" fmla="*/ 129729 w 2640740"/>
              <a:gd name="connsiteY41" fmla="*/ 115977 h 218038"/>
              <a:gd name="connsiteX42" fmla="*/ 282238 w 2640740"/>
              <a:gd name="connsiteY42" fmla="*/ 41752 h 218038"/>
              <a:gd name="connsiteX43" fmla="*/ 343240 w 2640740"/>
              <a:gd name="connsiteY43" fmla="*/ 97421 h 218038"/>
              <a:gd name="connsiteX44" fmla="*/ 422547 w 2640740"/>
              <a:gd name="connsiteY44" fmla="*/ 46392 h 218038"/>
              <a:gd name="connsiteX45" fmla="*/ 459148 w 2640740"/>
              <a:gd name="connsiteY45" fmla="*/ 78864 h 218038"/>
              <a:gd name="connsiteX46" fmla="*/ 562853 w 2640740"/>
              <a:gd name="connsiteY46" fmla="*/ 134534 h 218038"/>
              <a:gd name="connsiteX47" fmla="*/ 910575 w 2640740"/>
              <a:gd name="connsiteY47" fmla="*/ 83505 h 218038"/>
              <a:gd name="connsiteX48" fmla="*/ 1002079 w 2640740"/>
              <a:gd name="connsiteY48" fmla="*/ 4639 h 218038"/>
              <a:gd name="connsiteX49" fmla="*/ 1209492 w 2640740"/>
              <a:gd name="connsiteY49" fmla="*/ 134534 h 218038"/>
              <a:gd name="connsiteX50" fmla="*/ 1374203 w 2640740"/>
              <a:gd name="connsiteY50" fmla="*/ 120618 h 218038"/>
              <a:gd name="connsiteX51" fmla="*/ 1575514 w 2640740"/>
              <a:gd name="connsiteY51" fmla="*/ 0 h 218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640740" h="218038">
                <a:moveTo>
                  <a:pt x="1575514" y="0"/>
                </a:moveTo>
                <a:lnTo>
                  <a:pt x="1660918" y="92782"/>
                </a:lnTo>
                <a:lnTo>
                  <a:pt x="1813429" y="83505"/>
                </a:lnTo>
                <a:lnTo>
                  <a:pt x="1959837" y="143813"/>
                </a:lnTo>
                <a:lnTo>
                  <a:pt x="2173348" y="157730"/>
                </a:lnTo>
                <a:lnTo>
                  <a:pt x="2295355" y="51031"/>
                </a:lnTo>
                <a:lnTo>
                  <a:pt x="2640740" y="64387"/>
                </a:lnTo>
                <a:lnTo>
                  <a:pt x="2640740" y="129532"/>
                </a:lnTo>
                <a:lnTo>
                  <a:pt x="2374662" y="88144"/>
                </a:lnTo>
                <a:lnTo>
                  <a:pt x="2344158" y="115977"/>
                </a:lnTo>
                <a:lnTo>
                  <a:pt x="2295355" y="115977"/>
                </a:lnTo>
                <a:lnTo>
                  <a:pt x="2252655" y="213400"/>
                </a:lnTo>
                <a:lnTo>
                  <a:pt x="2203852" y="190203"/>
                </a:lnTo>
                <a:lnTo>
                  <a:pt x="2045241" y="218038"/>
                </a:lnTo>
                <a:lnTo>
                  <a:pt x="2008640" y="190203"/>
                </a:lnTo>
                <a:lnTo>
                  <a:pt x="1898833" y="190203"/>
                </a:lnTo>
                <a:lnTo>
                  <a:pt x="1819529" y="120618"/>
                </a:lnTo>
                <a:lnTo>
                  <a:pt x="1654818" y="134534"/>
                </a:lnTo>
                <a:lnTo>
                  <a:pt x="1606015" y="115977"/>
                </a:lnTo>
                <a:lnTo>
                  <a:pt x="1557212" y="46392"/>
                </a:lnTo>
                <a:lnTo>
                  <a:pt x="1368101" y="213400"/>
                </a:lnTo>
                <a:lnTo>
                  <a:pt x="1337599" y="185564"/>
                </a:lnTo>
                <a:lnTo>
                  <a:pt x="1264395" y="185564"/>
                </a:lnTo>
                <a:lnTo>
                  <a:pt x="1154590" y="180925"/>
                </a:lnTo>
                <a:lnTo>
                  <a:pt x="1099685" y="125256"/>
                </a:lnTo>
                <a:lnTo>
                  <a:pt x="1008181" y="55669"/>
                </a:lnTo>
                <a:lnTo>
                  <a:pt x="953276" y="115977"/>
                </a:lnTo>
                <a:lnTo>
                  <a:pt x="898373" y="129895"/>
                </a:lnTo>
                <a:lnTo>
                  <a:pt x="764167" y="167008"/>
                </a:lnTo>
                <a:lnTo>
                  <a:pt x="727563" y="153090"/>
                </a:lnTo>
                <a:lnTo>
                  <a:pt x="599457" y="185564"/>
                </a:lnTo>
                <a:lnTo>
                  <a:pt x="495751" y="171646"/>
                </a:lnTo>
                <a:lnTo>
                  <a:pt x="434746" y="97421"/>
                </a:lnTo>
                <a:lnTo>
                  <a:pt x="343240" y="143813"/>
                </a:lnTo>
                <a:lnTo>
                  <a:pt x="288337" y="102061"/>
                </a:lnTo>
                <a:lnTo>
                  <a:pt x="257836" y="125256"/>
                </a:lnTo>
                <a:lnTo>
                  <a:pt x="257836" y="162369"/>
                </a:lnTo>
                <a:lnTo>
                  <a:pt x="184632" y="153090"/>
                </a:lnTo>
                <a:lnTo>
                  <a:pt x="62625" y="176287"/>
                </a:lnTo>
                <a:lnTo>
                  <a:pt x="0" y="141363"/>
                </a:lnTo>
                <a:lnTo>
                  <a:pt x="0" y="31940"/>
                </a:lnTo>
                <a:lnTo>
                  <a:pt x="129729" y="115977"/>
                </a:lnTo>
                <a:lnTo>
                  <a:pt x="282238" y="41752"/>
                </a:lnTo>
                <a:lnTo>
                  <a:pt x="343240" y="97421"/>
                </a:lnTo>
                <a:lnTo>
                  <a:pt x="422547" y="46392"/>
                </a:lnTo>
                <a:lnTo>
                  <a:pt x="459148" y="78864"/>
                </a:lnTo>
                <a:lnTo>
                  <a:pt x="562853" y="134534"/>
                </a:lnTo>
                <a:lnTo>
                  <a:pt x="910575" y="83505"/>
                </a:lnTo>
                <a:lnTo>
                  <a:pt x="1002079" y="4639"/>
                </a:lnTo>
                <a:lnTo>
                  <a:pt x="1209492" y="134534"/>
                </a:lnTo>
                <a:lnTo>
                  <a:pt x="1374203" y="120618"/>
                </a:lnTo>
                <a:lnTo>
                  <a:pt x="1575514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46" name="フリーフォーム: 図形 245">
            <a:extLst>
              <a:ext uri="{FF2B5EF4-FFF2-40B4-BE49-F238E27FC236}">
                <a16:creationId xmlns:a16="http://schemas.microsoft.com/office/drawing/2014/main" id="{4007B141-4335-561B-8F64-52E688B631A4}"/>
              </a:ext>
            </a:extLst>
          </p:cNvPr>
          <p:cNvSpPr/>
          <p:nvPr/>
        </p:nvSpPr>
        <p:spPr bwMode="auto">
          <a:xfrm>
            <a:off x="6594230" y="5047099"/>
            <a:ext cx="2640740" cy="1127206"/>
          </a:xfrm>
          <a:custGeom>
            <a:avLst/>
            <a:gdLst>
              <a:gd name="connsiteX0" fmla="*/ 0 w 2640740"/>
              <a:gd name="connsiteY0" fmla="*/ 0 h 1127206"/>
              <a:gd name="connsiteX1" fmla="*/ 467352 w 2640740"/>
              <a:gd name="connsiteY1" fmla="*/ 194504 h 1127206"/>
              <a:gd name="connsiteX2" fmla="*/ 490951 w 2640740"/>
              <a:gd name="connsiteY2" fmla="*/ 321279 h 1127206"/>
              <a:gd name="connsiteX3" fmla="*/ 876402 w 2640740"/>
              <a:gd name="connsiteY3" fmla="*/ 438999 h 1127206"/>
              <a:gd name="connsiteX4" fmla="*/ 907868 w 2640740"/>
              <a:gd name="connsiteY4" fmla="*/ 497859 h 1127206"/>
              <a:gd name="connsiteX5" fmla="*/ 1159591 w 2640740"/>
              <a:gd name="connsiteY5" fmla="*/ 570302 h 1127206"/>
              <a:gd name="connsiteX6" fmla="*/ 1230389 w 2640740"/>
              <a:gd name="connsiteY6" fmla="*/ 565774 h 1127206"/>
              <a:gd name="connsiteX7" fmla="*/ 1340518 w 2640740"/>
              <a:gd name="connsiteY7" fmla="*/ 434471 h 1127206"/>
              <a:gd name="connsiteX8" fmla="*/ 1285453 w 2640740"/>
              <a:gd name="connsiteY8" fmla="*/ 561246 h 1127206"/>
              <a:gd name="connsiteX9" fmla="*/ 1474246 w 2640740"/>
              <a:gd name="connsiteY9" fmla="*/ 579357 h 1127206"/>
              <a:gd name="connsiteX10" fmla="*/ 1560776 w 2640740"/>
              <a:gd name="connsiteY10" fmla="*/ 592940 h 1127206"/>
              <a:gd name="connsiteX11" fmla="*/ 1639439 w 2640740"/>
              <a:gd name="connsiteY11" fmla="*/ 506914 h 1127206"/>
              <a:gd name="connsiteX12" fmla="*/ 1655172 w 2640740"/>
              <a:gd name="connsiteY12" fmla="*/ 407305 h 1127206"/>
              <a:gd name="connsiteX13" fmla="*/ 1718103 w 2640740"/>
              <a:gd name="connsiteY13" fmla="*/ 484276 h 1127206"/>
              <a:gd name="connsiteX14" fmla="*/ 1906896 w 2640740"/>
              <a:gd name="connsiteY14" fmla="*/ 434471 h 1127206"/>
              <a:gd name="connsiteX15" fmla="*/ 1954094 w 2640740"/>
              <a:gd name="connsiteY15" fmla="*/ 461637 h 1127206"/>
              <a:gd name="connsiteX16" fmla="*/ 2158619 w 2640740"/>
              <a:gd name="connsiteY16" fmla="*/ 362028 h 1127206"/>
              <a:gd name="connsiteX17" fmla="*/ 1969827 w 2640740"/>
              <a:gd name="connsiteY17" fmla="*/ 497859 h 1127206"/>
              <a:gd name="connsiteX18" fmla="*/ 1938361 w 2640740"/>
              <a:gd name="connsiteY18" fmla="*/ 479748 h 1127206"/>
              <a:gd name="connsiteX19" fmla="*/ 1867564 w 2640740"/>
              <a:gd name="connsiteY19" fmla="*/ 475220 h 1127206"/>
              <a:gd name="connsiteX20" fmla="*/ 1725969 w 2640740"/>
              <a:gd name="connsiteY20" fmla="*/ 525025 h 1127206"/>
              <a:gd name="connsiteX21" fmla="*/ 1694504 w 2640740"/>
              <a:gd name="connsiteY21" fmla="*/ 506914 h 1127206"/>
              <a:gd name="connsiteX22" fmla="*/ 1639439 w 2640740"/>
              <a:gd name="connsiteY22" fmla="*/ 606523 h 1127206"/>
              <a:gd name="connsiteX23" fmla="*/ 1796767 w 2640740"/>
              <a:gd name="connsiteY23" fmla="*/ 706132 h 1127206"/>
              <a:gd name="connsiteX24" fmla="*/ 1977693 w 2640740"/>
              <a:gd name="connsiteY24" fmla="*/ 692549 h 1127206"/>
              <a:gd name="connsiteX25" fmla="*/ 2119287 w 2640740"/>
              <a:gd name="connsiteY25" fmla="*/ 751409 h 1127206"/>
              <a:gd name="connsiteX26" fmla="*/ 2292347 w 2640740"/>
              <a:gd name="connsiteY26" fmla="*/ 823852 h 1127206"/>
              <a:gd name="connsiteX27" fmla="*/ 2583403 w 2640740"/>
              <a:gd name="connsiteY27" fmla="*/ 810269 h 1127206"/>
              <a:gd name="connsiteX28" fmla="*/ 2640740 w 2640740"/>
              <a:gd name="connsiteY28" fmla="*/ 810269 h 1127206"/>
              <a:gd name="connsiteX29" fmla="*/ 2640740 w 2640740"/>
              <a:gd name="connsiteY29" fmla="*/ 854969 h 1127206"/>
              <a:gd name="connsiteX30" fmla="*/ 2386744 w 2640740"/>
              <a:gd name="connsiteY30" fmla="*/ 851018 h 1127206"/>
              <a:gd name="connsiteX31" fmla="*/ 2331679 w 2640740"/>
              <a:gd name="connsiteY31" fmla="*/ 855545 h 1127206"/>
              <a:gd name="connsiteX32" fmla="*/ 2237283 w 2640740"/>
              <a:gd name="connsiteY32" fmla="*/ 841962 h 1127206"/>
              <a:gd name="connsiteX33" fmla="*/ 2182218 w 2640740"/>
              <a:gd name="connsiteY33" fmla="*/ 801213 h 1127206"/>
              <a:gd name="connsiteX34" fmla="*/ 2064223 w 2640740"/>
              <a:gd name="connsiteY34" fmla="*/ 864601 h 1127206"/>
              <a:gd name="connsiteX35" fmla="*/ 2056357 w 2640740"/>
              <a:gd name="connsiteY35" fmla="*/ 887239 h 1127206"/>
              <a:gd name="connsiteX36" fmla="*/ 1977693 w 2640740"/>
              <a:gd name="connsiteY36" fmla="*/ 950627 h 1127206"/>
              <a:gd name="connsiteX37" fmla="*/ 1859697 w 2640740"/>
              <a:gd name="connsiteY37" fmla="*/ 982320 h 1127206"/>
              <a:gd name="connsiteX38" fmla="*/ 1686638 w 2640740"/>
              <a:gd name="connsiteY38" fmla="*/ 1068346 h 1127206"/>
              <a:gd name="connsiteX39" fmla="*/ 1592241 w 2640740"/>
              <a:gd name="connsiteY39" fmla="*/ 1127206 h 1127206"/>
              <a:gd name="connsiteX40" fmla="*/ 1788900 w 2640740"/>
              <a:gd name="connsiteY40" fmla="*/ 977793 h 1127206"/>
              <a:gd name="connsiteX41" fmla="*/ 1859697 w 2640740"/>
              <a:gd name="connsiteY41" fmla="*/ 968737 h 1127206"/>
              <a:gd name="connsiteX42" fmla="*/ 1875430 w 2640740"/>
              <a:gd name="connsiteY42" fmla="*/ 941571 h 1127206"/>
              <a:gd name="connsiteX43" fmla="*/ 1954094 w 2640740"/>
              <a:gd name="connsiteY43" fmla="*/ 950627 h 1127206"/>
              <a:gd name="connsiteX44" fmla="*/ 1969827 w 2640740"/>
              <a:gd name="connsiteY44" fmla="*/ 896295 h 1127206"/>
              <a:gd name="connsiteX45" fmla="*/ 2009158 w 2640740"/>
              <a:gd name="connsiteY45" fmla="*/ 882712 h 1127206"/>
              <a:gd name="connsiteX46" fmla="*/ 2056357 w 2640740"/>
              <a:gd name="connsiteY46" fmla="*/ 841962 h 1127206"/>
              <a:gd name="connsiteX47" fmla="*/ 2111421 w 2640740"/>
              <a:gd name="connsiteY47" fmla="*/ 801213 h 1127206"/>
              <a:gd name="connsiteX48" fmla="*/ 2024891 w 2640740"/>
              <a:gd name="connsiteY48" fmla="*/ 751409 h 1127206"/>
              <a:gd name="connsiteX49" fmla="*/ 1993426 w 2640740"/>
              <a:gd name="connsiteY49" fmla="*/ 755936 h 1127206"/>
              <a:gd name="connsiteX50" fmla="*/ 1954094 w 2640740"/>
              <a:gd name="connsiteY50" fmla="*/ 733298 h 1127206"/>
              <a:gd name="connsiteX51" fmla="*/ 1859697 w 2640740"/>
              <a:gd name="connsiteY51" fmla="*/ 737826 h 1127206"/>
              <a:gd name="connsiteX52" fmla="*/ 1804633 w 2640740"/>
              <a:gd name="connsiteY52" fmla="*/ 746881 h 1127206"/>
              <a:gd name="connsiteX53" fmla="*/ 1600108 w 2640740"/>
              <a:gd name="connsiteY53" fmla="*/ 629161 h 1127206"/>
              <a:gd name="connsiteX54" fmla="*/ 1285453 w 2640740"/>
              <a:gd name="connsiteY54" fmla="*/ 592940 h 1127206"/>
              <a:gd name="connsiteX55" fmla="*/ 1246121 w 2640740"/>
              <a:gd name="connsiteY55" fmla="*/ 592940 h 1127206"/>
              <a:gd name="connsiteX56" fmla="*/ 1143859 w 2640740"/>
              <a:gd name="connsiteY56" fmla="*/ 665383 h 1127206"/>
              <a:gd name="connsiteX57" fmla="*/ 1143859 w 2640740"/>
              <a:gd name="connsiteY57" fmla="*/ 719715 h 1127206"/>
              <a:gd name="connsiteX58" fmla="*/ 1065195 w 2640740"/>
              <a:gd name="connsiteY58" fmla="*/ 810269 h 1127206"/>
              <a:gd name="connsiteX59" fmla="*/ 1183191 w 2640740"/>
              <a:gd name="connsiteY59" fmla="*/ 864601 h 1127206"/>
              <a:gd name="connsiteX60" fmla="*/ 1143859 w 2640740"/>
              <a:gd name="connsiteY60" fmla="*/ 977793 h 1127206"/>
              <a:gd name="connsiteX61" fmla="*/ 1041596 w 2640740"/>
              <a:gd name="connsiteY61" fmla="*/ 1054763 h 1127206"/>
              <a:gd name="connsiteX62" fmla="*/ 1096661 w 2640740"/>
              <a:gd name="connsiteY62" fmla="*/ 964210 h 1127206"/>
              <a:gd name="connsiteX63" fmla="*/ 1104527 w 2640740"/>
              <a:gd name="connsiteY63" fmla="*/ 896295 h 1127206"/>
              <a:gd name="connsiteX64" fmla="*/ 1120260 w 2640740"/>
              <a:gd name="connsiteY64" fmla="*/ 887239 h 1127206"/>
              <a:gd name="connsiteX65" fmla="*/ 1049462 w 2640740"/>
              <a:gd name="connsiteY65" fmla="*/ 846490 h 1127206"/>
              <a:gd name="connsiteX66" fmla="*/ 1002264 w 2640740"/>
              <a:gd name="connsiteY66" fmla="*/ 851018 h 1127206"/>
              <a:gd name="connsiteX67" fmla="*/ 978665 w 2640740"/>
              <a:gd name="connsiteY67" fmla="*/ 923461 h 1127206"/>
              <a:gd name="connsiteX68" fmla="*/ 876402 w 2640740"/>
              <a:gd name="connsiteY68" fmla="*/ 964210 h 1127206"/>
              <a:gd name="connsiteX69" fmla="*/ 789873 w 2640740"/>
              <a:gd name="connsiteY69" fmla="*/ 986848 h 1127206"/>
              <a:gd name="connsiteX70" fmla="*/ 915734 w 2640740"/>
              <a:gd name="connsiteY70" fmla="*/ 914405 h 1127206"/>
              <a:gd name="connsiteX71" fmla="*/ 923601 w 2640740"/>
              <a:gd name="connsiteY71" fmla="*/ 864601 h 1127206"/>
              <a:gd name="connsiteX72" fmla="*/ 947200 w 2640740"/>
              <a:gd name="connsiteY72" fmla="*/ 846490 h 1127206"/>
              <a:gd name="connsiteX73" fmla="*/ 978665 w 2640740"/>
              <a:gd name="connsiteY73" fmla="*/ 810269 h 1127206"/>
              <a:gd name="connsiteX74" fmla="*/ 1017997 w 2640740"/>
              <a:gd name="connsiteY74" fmla="*/ 805741 h 1127206"/>
              <a:gd name="connsiteX75" fmla="*/ 1033730 w 2640740"/>
              <a:gd name="connsiteY75" fmla="*/ 751409 h 1127206"/>
              <a:gd name="connsiteX76" fmla="*/ 1088794 w 2640740"/>
              <a:gd name="connsiteY76" fmla="*/ 697077 h 1127206"/>
              <a:gd name="connsiteX77" fmla="*/ 1120260 w 2640740"/>
              <a:gd name="connsiteY77" fmla="*/ 624634 h 1127206"/>
              <a:gd name="connsiteX78" fmla="*/ 1167458 w 2640740"/>
              <a:gd name="connsiteY78" fmla="*/ 597468 h 1127206"/>
              <a:gd name="connsiteX79" fmla="*/ 1002264 w 2640740"/>
              <a:gd name="connsiteY79" fmla="*/ 565774 h 1127206"/>
              <a:gd name="connsiteX80" fmla="*/ 939333 w 2640740"/>
              <a:gd name="connsiteY80" fmla="*/ 538608 h 1127206"/>
              <a:gd name="connsiteX81" fmla="*/ 884269 w 2640740"/>
              <a:gd name="connsiteY81" fmla="*/ 538608 h 1127206"/>
              <a:gd name="connsiteX82" fmla="*/ 852803 w 2640740"/>
              <a:gd name="connsiteY82" fmla="*/ 502386 h 1127206"/>
              <a:gd name="connsiteX83" fmla="*/ 821338 w 2640740"/>
              <a:gd name="connsiteY83" fmla="*/ 461637 h 1127206"/>
              <a:gd name="connsiteX84" fmla="*/ 632545 w 2640740"/>
              <a:gd name="connsiteY84" fmla="*/ 407305 h 1127206"/>
              <a:gd name="connsiteX85" fmla="*/ 514550 w 2640740"/>
              <a:gd name="connsiteY85" fmla="*/ 371084 h 1127206"/>
              <a:gd name="connsiteX86" fmla="*/ 420154 w 2640740"/>
              <a:gd name="connsiteY86" fmla="*/ 348445 h 1127206"/>
              <a:gd name="connsiteX87" fmla="*/ 420154 w 2640740"/>
              <a:gd name="connsiteY87" fmla="*/ 312224 h 1127206"/>
              <a:gd name="connsiteX88" fmla="*/ 443753 w 2640740"/>
              <a:gd name="connsiteY88" fmla="*/ 248836 h 1127206"/>
              <a:gd name="connsiteX89" fmla="*/ 412287 w 2640740"/>
              <a:gd name="connsiteY89" fmla="*/ 235253 h 1127206"/>
              <a:gd name="connsiteX90" fmla="*/ 412287 w 2640740"/>
              <a:gd name="connsiteY90" fmla="*/ 203560 h 1127206"/>
              <a:gd name="connsiteX91" fmla="*/ 286425 w 2640740"/>
              <a:gd name="connsiteY91" fmla="*/ 158283 h 1127206"/>
              <a:gd name="connsiteX92" fmla="*/ 160564 w 2640740"/>
              <a:gd name="connsiteY92" fmla="*/ 140172 h 1127206"/>
              <a:gd name="connsiteX93" fmla="*/ 0 w 2640740"/>
              <a:gd name="connsiteY93" fmla="*/ 92115 h 1127206"/>
              <a:gd name="connsiteX94" fmla="*/ 0 w 2640740"/>
              <a:gd name="connsiteY94" fmla="*/ 0 h 1127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2640740" h="1127206">
                <a:moveTo>
                  <a:pt x="0" y="0"/>
                </a:moveTo>
                <a:lnTo>
                  <a:pt x="467352" y="194504"/>
                </a:lnTo>
                <a:lnTo>
                  <a:pt x="490951" y="321279"/>
                </a:lnTo>
                <a:lnTo>
                  <a:pt x="876402" y="438999"/>
                </a:lnTo>
                <a:lnTo>
                  <a:pt x="907868" y="497859"/>
                </a:lnTo>
                <a:lnTo>
                  <a:pt x="1159591" y="570302"/>
                </a:lnTo>
                <a:lnTo>
                  <a:pt x="1230389" y="565774"/>
                </a:lnTo>
                <a:lnTo>
                  <a:pt x="1340518" y="434471"/>
                </a:lnTo>
                <a:lnTo>
                  <a:pt x="1285453" y="561246"/>
                </a:lnTo>
                <a:lnTo>
                  <a:pt x="1474246" y="579357"/>
                </a:lnTo>
                <a:lnTo>
                  <a:pt x="1560776" y="592940"/>
                </a:lnTo>
                <a:lnTo>
                  <a:pt x="1639439" y="506914"/>
                </a:lnTo>
                <a:lnTo>
                  <a:pt x="1655172" y="407305"/>
                </a:lnTo>
                <a:lnTo>
                  <a:pt x="1718103" y="484276"/>
                </a:lnTo>
                <a:lnTo>
                  <a:pt x="1906896" y="434471"/>
                </a:lnTo>
                <a:lnTo>
                  <a:pt x="1954094" y="461637"/>
                </a:lnTo>
                <a:lnTo>
                  <a:pt x="2158619" y="362028"/>
                </a:lnTo>
                <a:lnTo>
                  <a:pt x="1969827" y="497859"/>
                </a:lnTo>
                <a:lnTo>
                  <a:pt x="1938361" y="479748"/>
                </a:lnTo>
                <a:lnTo>
                  <a:pt x="1867564" y="475220"/>
                </a:lnTo>
                <a:lnTo>
                  <a:pt x="1725969" y="525025"/>
                </a:lnTo>
                <a:lnTo>
                  <a:pt x="1694504" y="506914"/>
                </a:lnTo>
                <a:lnTo>
                  <a:pt x="1639439" y="606523"/>
                </a:lnTo>
                <a:lnTo>
                  <a:pt x="1796767" y="706132"/>
                </a:lnTo>
                <a:lnTo>
                  <a:pt x="1977693" y="692549"/>
                </a:lnTo>
                <a:lnTo>
                  <a:pt x="2119287" y="751409"/>
                </a:lnTo>
                <a:lnTo>
                  <a:pt x="2292347" y="823852"/>
                </a:lnTo>
                <a:lnTo>
                  <a:pt x="2583403" y="810269"/>
                </a:lnTo>
                <a:lnTo>
                  <a:pt x="2640740" y="810269"/>
                </a:lnTo>
                <a:lnTo>
                  <a:pt x="2640740" y="854969"/>
                </a:lnTo>
                <a:lnTo>
                  <a:pt x="2386744" y="851018"/>
                </a:lnTo>
                <a:lnTo>
                  <a:pt x="2331679" y="855545"/>
                </a:lnTo>
                <a:lnTo>
                  <a:pt x="2237283" y="841962"/>
                </a:lnTo>
                <a:lnTo>
                  <a:pt x="2182218" y="801213"/>
                </a:lnTo>
                <a:lnTo>
                  <a:pt x="2064223" y="864601"/>
                </a:lnTo>
                <a:lnTo>
                  <a:pt x="2056357" y="887239"/>
                </a:lnTo>
                <a:lnTo>
                  <a:pt x="1977693" y="950627"/>
                </a:lnTo>
                <a:lnTo>
                  <a:pt x="1859697" y="982320"/>
                </a:lnTo>
                <a:lnTo>
                  <a:pt x="1686638" y="1068346"/>
                </a:lnTo>
                <a:lnTo>
                  <a:pt x="1592241" y="1127206"/>
                </a:lnTo>
                <a:lnTo>
                  <a:pt x="1788900" y="977793"/>
                </a:lnTo>
                <a:lnTo>
                  <a:pt x="1859697" y="968737"/>
                </a:lnTo>
                <a:lnTo>
                  <a:pt x="1875430" y="941571"/>
                </a:lnTo>
                <a:lnTo>
                  <a:pt x="1954094" y="950627"/>
                </a:lnTo>
                <a:lnTo>
                  <a:pt x="1969827" y="896295"/>
                </a:lnTo>
                <a:lnTo>
                  <a:pt x="2009158" y="882712"/>
                </a:lnTo>
                <a:lnTo>
                  <a:pt x="2056357" y="841962"/>
                </a:lnTo>
                <a:lnTo>
                  <a:pt x="2111421" y="801213"/>
                </a:lnTo>
                <a:lnTo>
                  <a:pt x="2024891" y="751409"/>
                </a:lnTo>
                <a:lnTo>
                  <a:pt x="1993426" y="755936"/>
                </a:lnTo>
                <a:lnTo>
                  <a:pt x="1954094" y="733298"/>
                </a:lnTo>
                <a:lnTo>
                  <a:pt x="1859697" y="737826"/>
                </a:lnTo>
                <a:lnTo>
                  <a:pt x="1804633" y="746881"/>
                </a:lnTo>
                <a:lnTo>
                  <a:pt x="1600108" y="629161"/>
                </a:lnTo>
                <a:lnTo>
                  <a:pt x="1285453" y="592940"/>
                </a:lnTo>
                <a:lnTo>
                  <a:pt x="1246121" y="592940"/>
                </a:lnTo>
                <a:lnTo>
                  <a:pt x="1143859" y="665383"/>
                </a:lnTo>
                <a:lnTo>
                  <a:pt x="1143859" y="719715"/>
                </a:lnTo>
                <a:lnTo>
                  <a:pt x="1065195" y="810269"/>
                </a:lnTo>
                <a:lnTo>
                  <a:pt x="1183191" y="864601"/>
                </a:lnTo>
                <a:lnTo>
                  <a:pt x="1143859" y="977793"/>
                </a:lnTo>
                <a:lnTo>
                  <a:pt x="1041596" y="1054763"/>
                </a:lnTo>
                <a:lnTo>
                  <a:pt x="1096661" y="964210"/>
                </a:lnTo>
                <a:lnTo>
                  <a:pt x="1104527" y="896295"/>
                </a:lnTo>
                <a:lnTo>
                  <a:pt x="1120260" y="887239"/>
                </a:lnTo>
                <a:lnTo>
                  <a:pt x="1049462" y="846490"/>
                </a:lnTo>
                <a:lnTo>
                  <a:pt x="1002264" y="851018"/>
                </a:lnTo>
                <a:lnTo>
                  <a:pt x="978665" y="923461"/>
                </a:lnTo>
                <a:lnTo>
                  <a:pt x="876402" y="964210"/>
                </a:lnTo>
                <a:lnTo>
                  <a:pt x="789873" y="986848"/>
                </a:lnTo>
                <a:lnTo>
                  <a:pt x="915734" y="914405"/>
                </a:lnTo>
                <a:lnTo>
                  <a:pt x="923601" y="864601"/>
                </a:lnTo>
                <a:lnTo>
                  <a:pt x="947200" y="846490"/>
                </a:lnTo>
                <a:lnTo>
                  <a:pt x="978665" y="810269"/>
                </a:lnTo>
                <a:lnTo>
                  <a:pt x="1017997" y="805741"/>
                </a:lnTo>
                <a:lnTo>
                  <a:pt x="1033730" y="751409"/>
                </a:lnTo>
                <a:lnTo>
                  <a:pt x="1088794" y="697077"/>
                </a:lnTo>
                <a:lnTo>
                  <a:pt x="1120260" y="624634"/>
                </a:lnTo>
                <a:lnTo>
                  <a:pt x="1167458" y="597468"/>
                </a:lnTo>
                <a:lnTo>
                  <a:pt x="1002264" y="565774"/>
                </a:lnTo>
                <a:lnTo>
                  <a:pt x="939333" y="538608"/>
                </a:lnTo>
                <a:lnTo>
                  <a:pt x="884269" y="538608"/>
                </a:lnTo>
                <a:lnTo>
                  <a:pt x="852803" y="502386"/>
                </a:lnTo>
                <a:lnTo>
                  <a:pt x="821338" y="461637"/>
                </a:lnTo>
                <a:lnTo>
                  <a:pt x="632545" y="407305"/>
                </a:lnTo>
                <a:lnTo>
                  <a:pt x="514550" y="371084"/>
                </a:lnTo>
                <a:lnTo>
                  <a:pt x="420154" y="348445"/>
                </a:lnTo>
                <a:lnTo>
                  <a:pt x="420154" y="312224"/>
                </a:lnTo>
                <a:lnTo>
                  <a:pt x="443753" y="248836"/>
                </a:lnTo>
                <a:lnTo>
                  <a:pt x="412287" y="235253"/>
                </a:lnTo>
                <a:lnTo>
                  <a:pt x="412287" y="203560"/>
                </a:lnTo>
                <a:lnTo>
                  <a:pt x="286425" y="158283"/>
                </a:lnTo>
                <a:lnTo>
                  <a:pt x="160564" y="140172"/>
                </a:lnTo>
                <a:lnTo>
                  <a:pt x="0" y="92115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45" name="フリーフォーム: 図形 244">
            <a:extLst>
              <a:ext uri="{FF2B5EF4-FFF2-40B4-BE49-F238E27FC236}">
                <a16:creationId xmlns:a16="http://schemas.microsoft.com/office/drawing/2014/main" id="{4B2DED87-7D06-9342-9792-2931A120F9D8}"/>
              </a:ext>
            </a:extLst>
          </p:cNvPr>
          <p:cNvSpPr/>
          <p:nvPr/>
        </p:nvSpPr>
        <p:spPr bwMode="auto">
          <a:xfrm>
            <a:off x="703384" y="5392403"/>
            <a:ext cx="2640740" cy="623250"/>
          </a:xfrm>
          <a:custGeom>
            <a:avLst/>
            <a:gdLst>
              <a:gd name="connsiteX0" fmla="*/ 247149 w 2640740"/>
              <a:gd name="connsiteY0" fmla="*/ 0 h 623250"/>
              <a:gd name="connsiteX1" fmla="*/ 362859 w 2640740"/>
              <a:gd name="connsiteY1" fmla="*/ 61478 h 623250"/>
              <a:gd name="connsiteX2" fmla="*/ 449641 w 2640740"/>
              <a:gd name="connsiteY2" fmla="*/ 11178 h 623250"/>
              <a:gd name="connsiteX3" fmla="*/ 529192 w 2640740"/>
              <a:gd name="connsiteY3" fmla="*/ 50300 h 623250"/>
              <a:gd name="connsiteX4" fmla="*/ 659365 w 2640740"/>
              <a:gd name="connsiteY4" fmla="*/ 11178 h 623250"/>
              <a:gd name="connsiteX5" fmla="*/ 1013727 w 2640740"/>
              <a:gd name="connsiteY5" fmla="*/ 128544 h 623250"/>
              <a:gd name="connsiteX6" fmla="*/ 1143900 w 2640740"/>
              <a:gd name="connsiteY6" fmla="*/ 117366 h 623250"/>
              <a:gd name="connsiteX7" fmla="*/ 1259610 w 2640740"/>
              <a:gd name="connsiteY7" fmla="*/ 167666 h 623250"/>
              <a:gd name="connsiteX8" fmla="*/ 1382552 w 2640740"/>
              <a:gd name="connsiteY8" fmla="*/ 139721 h 623250"/>
              <a:gd name="connsiteX9" fmla="*/ 1527189 w 2640740"/>
              <a:gd name="connsiteY9" fmla="*/ 217965 h 623250"/>
              <a:gd name="connsiteX10" fmla="*/ 1809232 w 2640740"/>
              <a:gd name="connsiteY10" fmla="*/ 217965 h 623250"/>
              <a:gd name="connsiteX11" fmla="*/ 1896014 w 2640740"/>
              <a:gd name="connsiteY11" fmla="*/ 301798 h 623250"/>
              <a:gd name="connsiteX12" fmla="*/ 2026188 w 2640740"/>
              <a:gd name="connsiteY12" fmla="*/ 324154 h 623250"/>
              <a:gd name="connsiteX13" fmla="*/ 2141898 w 2640740"/>
              <a:gd name="connsiteY13" fmla="*/ 469464 h 623250"/>
              <a:gd name="connsiteX14" fmla="*/ 2235912 w 2640740"/>
              <a:gd name="connsiteY14" fmla="*/ 447108 h 623250"/>
              <a:gd name="connsiteX15" fmla="*/ 2640740 w 2640740"/>
              <a:gd name="connsiteY15" fmla="*/ 569069 h 623250"/>
              <a:gd name="connsiteX16" fmla="*/ 2640740 w 2640740"/>
              <a:gd name="connsiteY16" fmla="*/ 623250 h 623250"/>
              <a:gd name="connsiteX17" fmla="*/ 2264839 w 2640740"/>
              <a:gd name="connsiteY17" fmla="*/ 480641 h 623250"/>
              <a:gd name="connsiteX18" fmla="*/ 2149130 w 2640740"/>
              <a:gd name="connsiteY18" fmla="*/ 519763 h 623250"/>
              <a:gd name="connsiteX19" fmla="*/ 2047884 w 2640740"/>
              <a:gd name="connsiteY19" fmla="*/ 447108 h 623250"/>
              <a:gd name="connsiteX20" fmla="*/ 2047884 w 2640740"/>
              <a:gd name="connsiteY20" fmla="*/ 441519 h 623250"/>
              <a:gd name="connsiteX21" fmla="*/ 2011724 w 2640740"/>
              <a:gd name="connsiteY21" fmla="*/ 430342 h 623250"/>
              <a:gd name="connsiteX22" fmla="*/ 2004492 w 2640740"/>
              <a:gd name="connsiteY22" fmla="*/ 368864 h 623250"/>
              <a:gd name="connsiteX23" fmla="*/ 1924942 w 2640740"/>
              <a:gd name="connsiteY23" fmla="*/ 363275 h 623250"/>
              <a:gd name="connsiteX24" fmla="*/ 1888783 w 2640740"/>
              <a:gd name="connsiteY24" fmla="*/ 329742 h 623250"/>
              <a:gd name="connsiteX25" fmla="*/ 1852623 w 2640740"/>
              <a:gd name="connsiteY25" fmla="*/ 324154 h 623250"/>
              <a:gd name="connsiteX26" fmla="*/ 1787536 w 2640740"/>
              <a:gd name="connsiteY26" fmla="*/ 257087 h 623250"/>
              <a:gd name="connsiteX27" fmla="*/ 1613972 w 2640740"/>
              <a:gd name="connsiteY27" fmla="*/ 273854 h 623250"/>
              <a:gd name="connsiteX28" fmla="*/ 1541653 w 2640740"/>
              <a:gd name="connsiteY28" fmla="*/ 257087 h 623250"/>
              <a:gd name="connsiteX29" fmla="*/ 1454871 w 2640740"/>
              <a:gd name="connsiteY29" fmla="*/ 229143 h 623250"/>
              <a:gd name="connsiteX30" fmla="*/ 1375320 w 2640740"/>
              <a:gd name="connsiteY30" fmla="*/ 184432 h 623250"/>
              <a:gd name="connsiteX31" fmla="*/ 1295769 w 2640740"/>
              <a:gd name="connsiteY31" fmla="*/ 229143 h 623250"/>
              <a:gd name="connsiteX32" fmla="*/ 1122205 w 2640740"/>
              <a:gd name="connsiteY32" fmla="*/ 162077 h 623250"/>
              <a:gd name="connsiteX33" fmla="*/ 1035422 w 2640740"/>
              <a:gd name="connsiteY33" fmla="*/ 195610 h 623250"/>
              <a:gd name="connsiteX34" fmla="*/ 905249 w 2640740"/>
              <a:gd name="connsiteY34" fmla="*/ 156488 h 623250"/>
              <a:gd name="connsiteX35" fmla="*/ 847394 w 2640740"/>
              <a:gd name="connsiteY35" fmla="*/ 156488 h 623250"/>
              <a:gd name="connsiteX36" fmla="*/ 804003 w 2640740"/>
              <a:gd name="connsiteY36" fmla="*/ 106188 h 623250"/>
              <a:gd name="connsiteX37" fmla="*/ 709988 w 2640740"/>
              <a:gd name="connsiteY37" fmla="*/ 72655 h 623250"/>
              <a:gd name="connsiteX38" fmla="*/ 681061 w 2640740"/>
              <a:gd name="connsiteY38" fmla="*/ 50300 h 623250"/>
              <a:gd name="connsiteX39" fmla="*/ 644901 w 2640740"/>
              <a:gd name="connsiteY39" fmla="*/ 72655 h 623250"/>
              <a:gd name="connsiteX40" fmla="*/ 623206 w 2640740"/>
              <a:gd name="connsiteY40" fmla="*/ 72655 h 623250"/>
              <a:gd name="connsiteX41" fmla="*/ 601510 w 2640740"/>
              <a:gd name="connsiteY41" fmla="*/ 106188 h 623250"/>
              <a:gd name="connsiteX42" fmla="*/ 471337 w 2640740"/>
              <a:gd name="connsiteY42" fmla="*/ 67066 h 623250"/>
              <a:gd name="connsiteX43" fmla="*/ 420714 w 2640740"/>
              <a:gd name="connsiteY43" fmla="*/ 100600 h 623250"/>
              <a:gd name="connsiteX44" fmla="*/ 341163 w 2640740"/>
              <a:gd name="connsiteY44" fmla="*/ 111777 h 623250"/>
              <a:gd name="connsiteX45" fmla="*/ 247149 w 2640740"/>
              <a:gd name="connsiteY45" fmla="*/ 55889 h 623250"/>
              <a:gd name="connsiteX46" fmla="*/ 203758 w 2640740"/>
              <a:gd name="connsiteY46" fmla="*/ 100600 h 623250"/>
              <a:gd name="connsiteX47" fmla="*/ 160366 w 2640740"/>
              <a:gd name="connsiteY47" fmla="*/ 78244 h 623250"/>
              <a:gd name="connsiteX48" fmla="*/ 6463 w 2640740"/>
              <a:gd name="connsiteY48" fmla="*/ 182511 h 623250"/>
              <a:gd name="connsiteX49" fmla="*/ 0 w 2640740"/>
              <a:gd name="connsiteY49" fmla="*/ 186328 h 623250"/>
              <a:gd name="connsiteX50" fmla="*/ 0 w 2640740"/>
              <a:gd name="connsiteY50" fmla="*/ 78359 h 623250"/>
              <a:gd name="connsiteX51" fmla="*/ 247149 w 2640740"/>
              <a:gd name="connsiteY51" fmla="*/ 0 h 62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640740" h="623250">
                <a:moveTo>
                  <a:pt x="247149" y="0"/>
                </a:moveTo>
                <a:lnTo>
                  <a:pt x="362859" y="61478"/>
                </a:lnTo>
                <a:lnTo>
                  <a:pt x="449641" y="11178"/>
                </a:lnTo>
                <a:lnTo>
                  <a:pt x="529192" y="50300"/>
                </a:lnTo>
                <a:lnTo>
                  <a:pt x="659365" y="11178"/>
                </a:lnTo>
                <a:lnTo>
                  <a:pt x="1013727" y="128544"/>
                </a:lnTo>
                <a:lnTo>
                  <a:pt x="1143900" y="117366"/>
                </a:lnTo>
                <a:lnTo>
                  <a:pt x="1259610" y="167666"/>
                </a:lnTo>
                <a:lnTo>
                  <a:pt x="1382552" y="139721"/>
                </a:lnTo>
                <a:lnTo>
                  <a:pt x="1527189" y="217965"/>
                </a:lnTo>
                <a:lnTo>
                  <a:pt x="1809232" y="217965"/>
                </a:lnTo>
                <a:lnTo>
                  <a:pt x="1896014" y="301798"/>
                </a:lnTo>
                <a:lnTo>
                  <a:pt x="2026188" y="324154"/>
                </a:lnTo>
                <a:lnTo>
                  <a:pt x="2141898" y="469464"/>
                </a:lnTo>
                <a:lnTo>
                  <a:pt x="2235912" y="447108"/>
                </a:lnTo>
                <a:lnTo>
                  <a:pt x="2640740" y="569069"/>
                </a:lnTo>
                <a:lnTo>
                  <a:pt x="2640740" y="623250"/>
                </a:lnTo>
                <a:lnTo>
                  <a:pt x="2264839" y="480641"/>
                </a:lnTo>
                <a:lnTo>
                  <a:pt x="2149130" y="519763"/>
                </a:lnTo>
                <a:lnTo>
                  <a:pt x="2047884" y="447108"/>
                </a:lnTo>
                <a:lnTo>
                  <a:pt x="2047884" y="441519"/>
                </a:lnTo>
                <a:lnTo>
                  <a:pt x="2011724" y="430342"/>
                </a:lnTo>
                <a:lnTo>
                  <a:pt x="2004492" y="368864"/>
                </a:lnTo>
                <a:lnTo>
                  <a:pt x="1924942" y="363275"/>
                </a:lnTo>
                <a:lnTo>
                  <a:pt x="1888783" y="329742"/>
                </a:lnTo>
                <a:lnTo>
                  <a:pt x="1852623" y="324154"/>
                </a:lnTo>
                <a:lnTo>
                  <a:pt x="1787536" y="257087"/>
                </a:lnTo>
                <a:lnTo>
                  <a:pt x="1613972" y="273854"/>
                </a:lnTo>
                <a:lnTo>
                  <a:pt x="1541653" y="257087"/>
                </a:lnTo>
                <a:lnTo>
                  <a:pt x="1454871" y="229143"/>
                </a:lnTo>
                <a:lnTo>
                  <a:pt x="1375320" y="184432"/>
                </a:lnTo>
                <a:lnTo>
                  <a:pt x="1295769" y="229143"/>
                </a:lnTo>
                <a:lnTo>
                  <a:pt x="1122205" y="162077"/>
                </a:lnTo>
                <a:lnTo>
                  <a:pt x="1035422" y="195610"/>
                </a:lnTo>
                <a:lnTo>
                  <a:pt x="905249" y="156488"/>
                </a:lnTo>
                <a:lnTo>
                  <a:pt x="847394" y="156488"/>
                </a:lnTo>
                <a:lnTo>
                  <a:pt x="804003" y="106188"/>
                </a:lnTo>
                <a:lnTo>
                  <a:pt x="709988" y="72655"/>
                </a:lnTo>
                <a:lnTo>
                  <a:pt x="681061" y="50300"/>
                </a:lnTo>
                <a:lnTo>
                  <a:pt x="644901" y="72655"/>
                </a:lnTo>
                <a:lnTo>
                  <a:pt x="623206" y="72655"/>
                </a:lnTo>
                <a:lnTo>
                  <a:pt x="601510" y="106188"/>
                </a:lnTo>
                <a:lnTo>
                  <a:pt x="471337" y="67066"/>
                </a:lnTo>
                <a:lnTo>
                  <a:pt x="420714" y="100600"/>
                </a:lnTo>
                <a:lnTo>
                  <a:pt x="341163" y="111777"/>
                </a:lnTo>
                <a:lnTo>
                  <a:pt x="247149" y="55889"/>
                </a:lnTo>
                <a:lnTo>
                  <a:pt x="203758" y="100600"/>
                </a:lnTo>
                <a:lnTo>
                  <a:pt x="160366" y="78244"/>
                </a:lnTo>
                <a:cubicBezTo>
                  <a:pt x="131439" y="76848"/>
                  <a:pt x="57764" y="147756"/>
                  <a:pt x="6463" y="182511"/>
                </a:cubicBezTo>
                <a:lnTo>
                  <a:pt x="0" y="186328"/>
                </a:lnTo>
                <a:lnTo>
                  <a:pt x="0" y="78359"/>
                </a:lnTo>
                <a:lnTo>
                  <a:pt x="247149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44" name="フリーフォーム: 図形 243">
            <a:extLst>
              <a:ext uri="{FF2B5EF4-FFF2-40B4-BE49-F238E27FC236}">
                <a16:creationId xmlns:a16="http://schemas.microsoft.com/office/drawing/2014/main" id="{ACFE2BF1-C07C-EE1A-7849-3CC957E1F8F9}"/>
              </a:ext>
            </a:extLst>
          </p:cNvPr>
          <p:cNvSpPr/>
          <p:nvPr/>
        </p:nvSpPr>
        <p:spPr bwMode="auto">
          <a:xfrm>
            <a:off x="3692767" y="5734522"/>
            <a:ext cx="2596780" cy="519526"/>
          </a:xfrm>
          <a:custGeom>
            <a:avLst/>
            <a:gdLst>
              <a:gd name="connsiteX0" fmla="*/ 2176231 w 2596780"/>
              <a:gd name="connsiteY0" fmla="*/ 0 h 519526"/>
              <a:gd name="connsiteX1" fmla="*/ 2313532 w 2596780"/>
              <a:gd name="connsiteY1" fmla="*/ 31229 h 519526"/>
              <a:gd name="connsiteX2" fmla="*/ 2375317 w 2596780"/>
              <a:gd name="connsiteY2" fmla="*/ 17034 h 519526"/>
              <a:gd name="connsiteX3" fmla="*/ 2474860 w 2596780"/>
              <a:gd name="connsiteY3" fmla="*/ 56779 h 519526"/>
              <a:gd name="connsiteX4" fmla="*/ 2516050 w 2596780"/>
              <a:gd name="connsiteY4" fmla="*/ 39745 h 519526"/>
              <a:gd name="connsiteX5" fmla="*/ 2564106 w 2596780"/>
              <a:gd name="connsiteY5" fmla="*/ 99363 h 519526"/>
              <a:gd name="connsiteX6" fmla="*/ 2596780 w 2596780"/>
              <a:gd name="connsiteY6" fmla="*/ 79095 h 519526"/>
              <a:gd name="connsiteX7" fmla="*/ 2596780 w 2596780"/>
              <a:gd name="connsiteY7" fmla="*/ 108563 h 519526"/>
              <a:gd name="connsiteX8" fmla="*/ 2557241 w 2596780"/>
              <a:gd name="connsiteY8" fmla="*/ 124914 h 519526"/>
              <a:gd name="connsiteX9" fmla="*/ 2498888 w 2596780"/>
              <a:gd name="connsiteY9" fmla="*/ 70974 h 519526"/>
              <a:gd name="connsiteX10" fmla="*/ 2454265 w 2596780"/>
              <a:gd name="connsiteY10" fmla="*/ 79491 h 519526"/>
              <a:gd name="connsiteX11" fmla="*/ 2371884 w 2596780"/>
              <a:gd name="connsiteY11" fmla="*/ 42584 h 519526"/>
              <a:gd name="connsiteX12" fmla="*/ 2299801 w 2596780"/>
              <a:gd name="connsiteY12" fmla="*/ 53940 h 519526"/>
              <a:gd name="connsiteX13" fmla="*/ 2176231 w 2596780"/>
              <a:gd name="connsiteY13" fmla="*/ 25551 h 519526"/>
              <a:gd name="connsiteX14" fmla="*/ 2080120 w 2596780"/>
              <a:gd name="connsiteY14" fmla="*/ 76652 h 519526"/>
              <a:gd name="connsiteX15" fmla="*/ 1959982 w 2596780"/>
              <a:gd name="connsiteY15" fmla="*/ 68135 h 519526"/>
              <a:gd name="connsiteX16" fmla="*/ 1884466 w 2596780"/>
              <a:gd name="connsiteY16" fmla="*/ 127753 h 519526"/>
              <a:gd name="connsiteX17" fmla="*/ 1767761 w 2596780"/>
              <a:gd name="connsiteY17" fmla="*/ 130591 h 519526"/>
              <a:gd name="connsiteX18" fmla="*/ 1599567 w 2596780"/>
              <a:gd name="connsiteY18" fmla="*/ 227115 h 519526"/>
              <a:gd name="connsiteX19" fmla="*/ 1486294 w 2596780"/>
              <a:gd name="connsiteY19" fmla="*/ 229954 h 519526"/>
              <a:gd name="connsiteX20" fmla="*/ 1386751 w 2596780"/>
              <a:gd name="connsiteY20" fmla="*/ 317962 h 519526"/>
              <a:gd name="connsiteX21" fmla="*/ 1276910 w 2596780"/>
              <a:gd name="connsiteY21" fmla="*/ 403130 h 519526"/>
              <a:gd name="connsiteX22" fmla="*/ 1125879 w 2596780"/>
              <a:gd name="connsiteY22" fmla="*/ 465586 h 519526"/>
              <a:gd name="connsiteX23" fmla="*/ 1022903 w 2596780"/>
              <a:gd name="connsiteY23" fmla="*/ 488298 h 519526"/>
              <a:gd name="connsiteX24" fmla="*/ 957685 w 2596780"/>
              <a:gd name="connsiteY24" fmla="*/ 488298 h 519526"/>
              <a:gd name="connsiteX25" fmla="*/ 840980 w 2596780"/>
              <a:gd name="connsiteY25" fmla="*/ 513848 h 519526"/>
              <a:gd name="connsiteX26" fmla="*/ 762032 w 2596780"/>
              <a:gd name="connsiteY26" fmla="*/ 471264 h 519526"/>
              <a:gd name="connsiteX27" fmla="*/ 556080 w 2596780"/>
              <a:gd name="connsiteY27" fmla="*/ 445714 h 519526"/>
              <a:gd name="connsiteX28" fmla="*/ 377589 w 2596780"/>
              <a:gd name="connsiteY28" fmla="*/ 499654 h 519526"/>
              <a:gd name="connsiteX29" fmla="*/ 240288 w 2596780"/>
              <a:gd name="connsiteY29" fmla="*/ 519526 h 519526"/>
              <a:gd name="connsiteX30" fmla="*/ 137313 w 2596780"/>
              <a:gd name="connsiteY30" fmla="*/ 448553 h 519526"/>
              <a:gd name="connsiteX31" fmla="*/ 58365 w 2596780"/>
              <a:gd name="connsiteY31" fmla="*/ 440036 h 519526"/>
              <a:gd name="connsiteX32" fmla="*/ 0 w 2596780"/>
              <a:gd name="connsiteY32" fmla="*/ 473064 h 519526"/>
              <a:gd name="connsiteX33" fmla="*/ 0 w 2596780"/>
              <a:gd name="connsiteY33" fmla="*/ 445159 h 519526"/>
              <a:gd name="connsiteX34" fmla="*/ 20607 w 2596780"/>
              <a:gd name="connsiteY34" fmla="*/ 423002 h 519526"/>
              <a:gd name="connsiteX35" fmla="*/ 102988 w 2596780"/>
              <a:gd name="connsiteY35" fmla="*/ 423002 h 519526"/>
              <a:gd name="connsiteX36" fmla="*/ 99555 w 2596780"/>
              <a:gd name="connsiteY36" fmla="*/ 329317 h 519526"/>
              <a:gd name="connsiteX37" fmla="*/ 72095 w 2596780"/>
              <a:gd name="connsiteY37" fmla="*/ 295250 h 519526"/>
              <a:gd name="connsiteX38" fmla="*/ 0 w 2596780"/>
              <a:gd name="connsiteY38" fmla="*/ 256184 h 519526"/>
              <a:gd name="connsiteX39" fmla="*/ 0 w 2596780"/>
              <a:gd name="connsiteY39" fmla="*/ 252207 h 519526"/>
              <a:gd name="connsiteX40" fmla="*/ 58365 w 2596780"/>
              <a:gd name="connsiteY40" fmla="*/ 275377 h 519526"/>
              <a:gd name="connsiteX41" fmla="*/ 113285 w 2596780"/>
              <a:gd name="connsiteY41" fmla="*/ 275377 h 519526"/>
              <a:gd name="connsiteX42" fmla="*/ 140745 w 2596780"/>
              <a:gd name="connsiteY42" fmla="*/ 309445 h 519526"/>
              <a:gd name="connsiteX43" fmla="*/ 147610 w 2596780"/>
              <a:gd name="connsiteY43" fmla="*/ 423002 h 519526"/>
              <a:gd name="connsiteX44" fmla="*/ 257451 w 2596780"/>
              <a:gd name="connsiteY44" fmla="*/ 488298 h 519526"/>
              <a:gd name="connsiteX45" fmla="*/ 367292 w 2596780"/>
              <a:gd name="connsiteY45" fmla="*/ 482620 h 519526"/>
              <a:gd name="connsiteX46" fmla="*/ 532053 w 2596780"/>
              <a:gd name="connsiteY46" fmla="*/ 423002 h 519526"/>
              <a:gd name="connsiteX47" fmla="*/ 758599 w 2596780"/>
              <a:gd name="connsiteY47" fmla="*/ 445714 h 519526"/>
              <a:gd name="connsiteX48" fmla="*/ 827250 w 2596780"/>
              <a:gd name="connsiteY48" fmla="*/ 485459 h 519526"/>
              <a:gd name="connsiteX49" fmla="*/ 964551 w 2596780"/>
              <a:gd name="connsiteY49" fmla="*/ 462747 h 519526"/>
              <a:gd name="connsiteX50" fmla="*/ 1091554 w 2596780"/>
              <a:gd name="connsiteY50" fmla="*/ 451392 h 519526"/>
              <a:gd name="connsiteX51" fmla="*/ 1288318 w 2596780"/>
              <a:gd name="connsiteY51" fmla="*/ 349022 h 519526"/>
              <a:gd name="connsiteX52" fmla="*/ 1445104 w 2596780"/>
              <a:gd name="connsiteY52" fmla="*/ 215760 h 519526"/>
              <a:gd name="connsiteX53" fmla="*/ 1599567 w 2596780"/>
              <a:gd name="connsiteY53" fmla="*/ 201565 h 519526"/>
              <a:gd name="connsiteX54" fmla="*/ 1736868 w 2596780"/>
              <a:gd name="connsiteY54" fmla="*/ 107880 h 519526"/>
              <a:gd name="connsiteX55" fmla="*/ 1887899 w 2596780"/>
              <a:gd name="connsiteY55" fmla="*/ 96524 h 519526"/>
              <a:gd name="connsiteX56" fmla="*/ 1959982 w 2596780"/>
              <a:gd name="connsiteY56" fmla="*/ 39745 h 519526"/>
              <a:gd name="connsiteX57" fmla="*/ 2073255 w 2596780"/>
              <a:gd name="connsiteY57" fmla="*/ 48262 h 519526"/>
              <a:gd name="connsiteX58" fmla="*/ 2176231 w 2596780"/>
              <a:gd name="connsiteY58" fmla="*/ 0 h 51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2596780" h="519526">
                <a:moveTo>
                  <a:pt x="2176231" y="0"/>
                </a:moveTo>
                <a:lnTo>
                  <a:pt x="2313532" y="31229"/>
                </a:lnTo>
                <a:lnTo>
                  <a:pt x="2375317" y="17034"/>
                </a:lnTo>
                <a:lnTo>
                  <a:pt x="2474860" y="56779"/>
                </a:lnTo>
                <a:lnTo>
                  <a:pt x="2516050" y="39745"/>
                </a:lnTo>
                <a:lnTo>
                  <a:pt x="2564106" y="99363"/>
                </a:lnTo>
                <a:lnTo>
                  <a:pt x="2596780" y="79095"/>
                </a:lnTo>
                <a:lnTo>
                  <a:pt x="2596780" y="108563"/>
                </a:lnTo>
                <a:lnTo>
                  <a:pt x="2557241" y="124914"/>
                </a:lnTo>
                <a:lnTo>
                  <a:pt x="2498888" y="70974"/>
                </a:lnTo>
                <a:lnTo>
                  <a:pt x="2454265" y="79491"/>
                </a:lnTo>
                <a:lnTo>
                  <a:pt x="2371884" y="42584"/>
                </a:lnTo>
                <a:lnTo>
                  <a:pt x="2299801" y="53940"/>
                </a:lnTo>
                <a:lnTo>
                  <a:pt x="2176231" y="25551"/>
                </a:lnTo>
                <a:lnTo>
                  <a:pt x="2080120" y="76652"/>
                </a:lnTo>
                <a:lnTo>
                  <a:pt x="1959982" y="68135"/>
                </a:lnTo>
                <a:lnTo>
                  <a:pt x="1884466" y="127753"/>
                </a:lnTo>
                <a:lnTo>
                  <a:pt x="1767761" y="130591"/>
                </a:lnTo>
                <a:lnTo>
                  <a:pt x="1599567" y="227115"/>
                </a:lnTo>
                <a:lnTo>
                  <a:pt x="1486294" y="229954"/>
                </a:lnTo>
                <a:lnTo>
                  <a:pt x="1386751" y="317962"/>
                </a:lnTo>
                <a:lnTo>
                  <a:pt x="1276910" y="403130"/>
                </a:lnTo>
                <a:lnTo>
                  <a:pt x="1125879" y="465586"/>
                </a:lnTo>
                <a:lnTo>
                  <a:pt x="1022903" y="488298"/>
                </a:lnTo>
                <a:lnTo>
                  <a:pt x="957685" y="488298"/>
                </a:lnTo>
                <a:lnTo>
                  <a:pt x="840980" y="513848"/>
                </a:lnTo>
                <a:lnTo>
                  <a:pt x="762032" y="471264"/>
                </a:lnTo>
                <a:lnTo>
                  <a:pt x="556080" y="445714"/>
                </a:lnTo>
                <a:lnTo>
                  <a:pt x="377589" y="499654"/>
                </a:lnTo>
                <a:lnTo>
                  <a:pt x="240288" y="519526"/>
                </a:lnTo>
                <a:lnTo>
                  <a:pt x="137313" y="448553"/>
                </a:lnTo>
                <a:lnTo>
                  <a:pt x="58365" y="440036"/>
                </a:lnTo>
                <a:lnTo>
                  <a:pt x="0" y="473064"/>
                </a:lnTo>
                <a:lnTo>
                  <a:pt x="0" y="445159"/>
                </a:lnTo>
                <a:lnTo>
                  <a:pt x="20607" y="423002"/>
                </a:lnTo>
                <a:lnTo>
                  <a:pt x="102988" y="423002"/>
                </a:lnTo>
                <a:lnTo>
                  <a:pt x="99555" y="329317"/>
                </a:lnTo>
                <a:lnTo>
                  <a:pt x="72095" y="295250"/>
                </a:lnTo>
                <a:lnTo>
                  <a:pt x="0" y="256184"/>
                </a:lnTo>
                <a:lnTo>
                  <a:pt x="0" y="252207"/>
                </a:lnTo>
                <a:lnTo>
                  <a:pt x="58365" y="275377"/>
                </a:lnTo>
                <a:lnTo>
                  <a:pt x="113285" y="275377"/>
                </a:lnTo>
                <a:lnTo>
                  <a:pt x="140745" y="309445"/>
                </a:lnTo>
                <a:lnTo>
                  <a:pt x="147610" y="423002"/>
                </a:lnTo>
                <a:lnTo>
                  <a:pt x="257451" y="488298"/>
                </a:lnTo>
                <a:lnTo>
                  <a:pt x="367292" y="482620"/>
                </a:lnTo>
                <a:lnTo>
                  <a:pt x="532053" y="423002"/>
                </a:lnTo>
                <a:lnTo>
                  <a:pt x="758599" y="445714"/>
                </a:lnTo>
                <a:lnTo>
                  <a:pt x="827250" y="485459"/>
                </a:lnTo>
                <a:lnTo>
                  <a:pt x="964551" y="462747"/>
                </a:lnTo>
                <a:lnTo>
                  <a:pt x="1091554" y="451392"/>
                </a:lnTo>
                <a:cubicBezTo>
                  <a:pt x="1153710" y="407805"/>
                  <a:pt x="1226163" y="392609"/>
                  <a:pt x="1288318" y="349022"/>
                </a:cubicBezTo>
                <a:lnTo>
                  <a:pt x="1445104" y="215760"/>
                </a:lnTo>
                <a:lnTo>
                  <a:pt x="1599567" y="201565"/>
                </a:lnTo>
                <a:lnTo>
                  <a:pt x="1736868" y="107880"/>
                </a:lnTo>
                <a:lnTo>
                  <a:pt x="1887899" y="96524"/>
                </a:lnTo>
                <a:lnTo>
                  <a:pt x="1959982" y="39745"/>
                </a:lnTo>
                <a:lnTo>
                  <a:pt x="2073255" y="48262"/>
                </a:lnTo>
                <a:lnTo>
                  <a:pt x="2176231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C53532F-7AB5-D6C2-5A5A-EC73A1535017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カミナリ、稲妻型の図形</a:t>
            </a:r>
          </a:p>
        </p:txBody>
      </p:sp>
    </p:spTree>
    <p:extLst>
      <p:ext uri="{BB962C8B-B14F-4D97-AF65-F5344CB8AC3E}">
        <p14:creationId xmlns:p14="http://schemas.microsoft.com/office/powerpoint/2010/main" val="763083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正方形/長方形 304">
            <a:extLst>
              <a:ext uri="{FF2B5EF4-FFF2-40B4-BE49-F238E27FC236}">
                <a16:creationId xmlns:a16="http://schemas.microsoft.com/office/drawing/2014/main" id="{2A3DD9E1-36C3-634D-4027-64FB9D84CB21}"/>
              </a:ext>
            </a:extLst>
          </p:cNvPr>
          <p:cNvSpPr/>
          <p:nvPr/>
        </p:nvSpPr>
        <p:spPr bwMode="auto">
          <a:xfrm>
            <a:off x="-2" y="0"/>
            <a:ext cx="9903866" cy="6858000"/>
          </a:xfrm>
          <a:prstGeom prst="rect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97" name="フリーフォーム: 図形 296">
            <a:extLst>
              <a:ext uri="{FF2B5EF4-FFF2-40B4-BE49-F238E27FC236}">
                <a16:creationId xmlns:a16="http://schemas.microsoft.com/office/drawing/2014/main" id="{A98B4097-54CF-7EEC-6235-378742C5BDAD}"/>
              </a:ext>
            </a:extLst>
          </p:cNvPr>
          <p:cNvSpPr/>
          <p:nvPr/>
        </p:nvSpPr>
        <p:spPr bwMode="auto">
          <a:xfrm>
            <a:off x="271210" y="5316719"/>
            <a:ext cx="9521052" cy="1037989"/>
          </a:xfrm>
          <a:custGeom>
            <a:avLst/>
            <a:gdLst>
              <a:gd name="connsiteX0" fmla="*/ 165100 w 5111750"/>
              <a:gd name="connsiteY0" fmla="*/ 539750 h 1149350"/>
              <a:gd name="connsiteX1" fmla="*/ 323850 w 5111750"/>
              <a:gd name="connsiteY1" fmla="*/ 615950 h 1149350"/>
              <a:gd name="connsiteX2" fmla="*/ 425450 w 5111750"/>
              <a:gd name="connsiteY2" fmla="*/ 615950 h 1149350"/>
              <a:gd name="connsiteX3" fmla="*/ 476250 w 5111750"/>
              <a:gd name="connsiteY3" fmla="*/ 692150 h 1149350"/>
              <a:gd name="connsiteX4" fmla="*/ 488950 w 5111750"/>
              <a:gd name="connsiteY4" fmla="*/ 946150 h 1149350"/>
              <a:gd name="connsiteX5" fmla="*/ 692150 w 5111750"/>
              <a:gd name="connsiteY5" fmla="*/ 1092200 h 1149350"/>
              <a:gd name="connsiteX6" fmla="*/ 895350 w 5111750"/>
              <a:gd name="connsiteY6" fmla="*/ 1079500 h 1149350"/>
              <a:gd name="connsiteX7" fmla="*/ 1200150 w 5111750"/>
              <a:gd name="connsiteY7" fmla="*/ 946150 h 1149350"/>
              <a:gd name="connsiteX8" fmla="*/ 1651000 w 5111750"/>
              <a:gd name="connsiteY8" fmla="*/ 977900 h 1149350"/>
              <a:gd name="connsiteX9" fmla="*/ 1746250 w 5111750"/>
              <a:gd name="connsiteY9" fmla="*/ 1085850 h 1149350"/>
              <a:gd name="connsiteX10" fmla="*/ 2019300 w 5111750"/>
              <a:gd name="connsiteY10" fmla="*/ 1016000 h 1149350"/>
              <a:gd name="connsiteX11" fmla="*/ 2235200 w 5111750"/>
              <a:gd name="connsiteY11" fmla="*/ 1009650 h 1149350"/>
              <a:gd name="connsiteX12" fmla="*/ 2889250 w 5111750"/>
              <a:gd name="connsiteY12" fmla="*/ 482600 h 1149350"/>
              <a:gd name="connsiteX13" fmla="*/ 3175000 w 5111750"/>
              <a:gd name="connsiteY13" fmla="*/ 450850 h 1149350"/>
              <a:gd name="connsiteX14" fmla="*/ 3429000 w 5111750"/>
              <a:gd name="connsiteY14" fmla="*/ 241300 h 1149350"/>
              <a:gd name="connsiteX15" fmla="*/ 3708400 w 5111750"/>
              <a:gd name="connsiteY15" fmla="*/ 215900 h 1149350"/>
              <a:gd name="connsiteX16" fmla="*/ 3841750 w 5111750"/>
              <a:gd name="connsiteY16" fmla="*/ 88900 h 1149350"/>
              <a:gd name="connsiteX17" fmla="*/ 4051300 w 5111750"/>
              <a:gd name="connsiteY17" fmla="*/ 107950 h 1149350"/>
              <a:gd name="connsiteX18" fmla="*/ 4241800 w 5111750"/>
              <a:gd name="connsiteY18" fmla="*/ 0 h 1149350"/>
              <a:gd name="connsiteX19" fmla="*/ 4495800 w 5111750"/>
              <a:gd name="connsiteY19" fmla="*/ 69850 h 1149350"/>
              <a:gd name="connsiteX20" fmla="*/ 4610100 w 5111750"/>
              <a:gd name="connsiteY20" fmla="*/ 38100 h 1149350"/>
              <a:gd name="connsiteX21" fmla="*/ 4794250 w 5111750"/>
              <a:gd name="connsiteY21" fmla="*/ 127000 h 1149350"/>
              <a:gd name="connsiteX22" fmla="*/ 4870450 w 5111750"/>
              <a:gd name="connsiteY22" fmla="*/ 88900 h 1149350"/>
              <a:gd name="connsiteX23" fmla="*/ 4927600 w 5111750"/>
              <a:gd name="connsiteY23" fmla="*/ 171450 h 1149350"/>
              <a:gd name="connsiteX24" fmla="*/ 5111750 w 5111750"/>
              <a:gd name="connsiteY24" fmla="*/ 107950 h 1149350"/>
              <a:gd name="connsiteX25" fmla="*/ 5048250 w 5111750"/>
              <a:gd name="connsiteY25" fmla="*/ 228600 h 1149350"/>
              <a:gd name="connsiteX26" fmla="*/ 4946650 w 5111750"/>
              <a:gd name="connsiteY26" fmla="*/ 234950 h 1149350"/>
              <a:gd name="connsiteX27" fmla="*/ 4845050 w 5111750"/>
              <a:gd name="connsiteY27" fmla="*/ 177800 h 1149350"/>
              <a:gd name="connsiteX28" fmla="*/ 4756150 w 5111750"/>
              <a:gd name="connsiteY28" fmla="*/ 177800 h 1149350"/>
              <a:gd name="connsiteX29" fmla="*/ 4603750 w 5111750"/>
              <a:gd name="connsiteY29" fmla="*/ 95250 h 1149350"/>
              <a:gd name="connsiteX30" fmla="*/ 4470400 w 5111750"/>
              <a:gd name="connsiteY30" fmla="*/ 120650 h 1149350"/>
              <a:gd name="connsiteX31" fmla="*/ 4241800 w 5111750"/>
              <a:gd name="connsiteY31" fmla="*/ 57150 h 1149350"/>
              <a:gd name="connsiteX32" fmla="*/ 4064000 w 5111750"/>
              <a:gd name="connsiteY32" fmla="*/ 171450 h 1149350"/>
              <a:gd name="connsiteX33" fmla="*/ 3841750 w 5111750"/>
              <a:gd name="connsiteY33" fmla="*/ 152400 h 1149350"/>
              <a:gd name="connsiteX34" fmla="*/ 3702050 w 5111750"/>
              <a:gd name="connsiteY34" fmla="*/ 285750 h 1149350"/>
              <a:gd name="connsiteX35" fmla="*/ 3486150 w 5111750"/>
              <a:gd name="connsiteY35" fmla="*/ 292100 h 1149350"/>
              <a:gd name="connsiteX36" fmla="*/ 3175000 w 5111750"/>
              <a:gd name="connsiteY36" fmla="*/ 508000 h 1149350"/>
              <a:gd name="connsiteX37" fmla="*/ 2965450 w 5111750"/>
              <a:gd name="connsiteY37" fmla="*/ 514350 h 1149350"/>
              <a:gd name="connsiteX38" fmla="*/ 2781300 w 5111750"/>
              <a:gd name="connsiteY38" fmla="*/ 711200 h 1149350"/>
              <a:gd name="connsiteX39" fmla="*/ 2578100 w 5111750"/>
              <a:gd name="connsiteY39" fmla="*/ 901700 h 1149350"/>
              <a:gd name="connsiteX40" fmla="*/ 2298700 w 5111750"/>
              <a:gd name="connsiteY40" fmla="*/ 1041400 h 1149350"/>
              <a:gd name="connsiteX41" fmla="*/ 2108200 w 5111750"/>
              <a:gd name="connsiteY41" fmla="*/ 1092200 h 1149350"/>
              <a:gd name="connsiteX42" fmla="*/ 1987550 w 5111750"/>
              <a:gd name="connsiteY42" fmla="*/ 1092200 h 1149350"/>
              <a:gd name="connsiteX43" fmla="*/ 1771650 w 5111750"/>
              <a:gd name="connsiteY43" fmla="*/ 1149350 h 1149350"/>
              <a:gd name="connsiteX44" fmla="*/ 1625600 w 5111750"/>
              <a:gd name="connsiteY44" fmla="*/ 1054100 h 1149350"/>
              <a:gd name="connsiteX45" fmla="*/ 1282700 w 5111750"/>
              <a:gd name="connsiteY45" fmla="*/ 1028700 h 1149350"/>
              <a:gd name="connsiteX46" fmla="*/ 914400 w 5111750"/>
              <a:gd name="connsiteY46" fmla="*/ 1117600 h 1149350"/>
              <a:gd name="connsiteX47" fmla="*/ 615950 w 5111750"/>
              <a:gd name="connsiteY47" fmla="*/ 1098550 h 1149350"/>
              <a:gd name="connsiteX48" fmla="*/ 469900 w 5111750"/>
              <a:gd name="connsiteY48" fmla="*/ 1003300 h 1149350"/>
              <a:gd name="connsiteX49" fmla="*/ 323850 w 5111750"/>
              <a:gd name="connsiteY49" fmla="*/ 984250 h 1149350"/>
              <a:gd name="connsiteX50" fmla="*/ 203200 w 5111750"/>
              <a:gd name="connsiteY50" fmla="*/ 1066800 h 1149350"/>
              <a:gd name="connsiteX51" fmla="*/ 0 w 5111750"/>
              <a:gd name="connsiteY51" fmla="*/ 1028700 h 1149350"/>
              <a:gd name="connsiteX52" fmla="*/ 152400 w 5111750"/>
              <a:gd name="connsiteY52" fmla="*/ 1003300 h 1149350"/>
              <a:gd name="connsiteX53" fmla="*/ 209550 w 5111750"/>
              <a:gd name="connsiteY53" fmla="*/ 952500 h 1149350"/>
              <a:gd name="connsiteX54" fmla="*/ 406400 w 5111750"/>
              <a:gd name="connsiteY54" fmla="*/ 946150 h 1149350"/>
              <a:gd name="connsiteX55" fmla="*/ 400050 w 5111750"/>
              <a:gd name="connsiteY55" fmla="*/ 736600 h 1149350"/>
              <a:gd name="connsiteX56" fmla="*/ 349250 w 5111750"/>
              <a:gd name="connsiteY56" fmla="*/ 660400 h 1149350"/>
              <a:gd name="connsiteX57" fmla="*/ 165100 w 5111750"/>
              <a:gd name="connsiteY57" fmla="*/ 539750 h 1149350"/>
              <a:gd name="connsiteX0" fmla="*/ 165100 w 5111750"/>
              <a:gd name="connsiteY0" fmla="*/ 539750 h 1149350"/>
              <a:gd name="connsiteX1" fmla="*/ 323850 w 5111750"/>
              <a:gd name="connsiteY1" fmla="*/ 615950 h 1149350"/>
              <a:gd name="connsiteX2" fmla="*/ 425450 w 5111750"/>
              <a:gd name="connsiteY2" fmla="*/ 615950 h 1149350"/>
              <a:gd name="connsiteX3" fmla="*/ 476250 w 5111750"/>
              <a:gd name="connsiteY3" fmla="*/ 692150 h 1149350"/>
              <a:gd name="connsiteX4" fmla="*/ 488950 w 5111750"/>
              <a:gd name="connsiteY4" fmla="*/ 946150 h 1149350"/>
              <a:gd name="connsiteX5" fmla="*/ 692150 w 5111750"/>
              <a:gd name="connsiteY5" fmla="*/ 1092200 h 1149350"/>
              <a:gd name="connsiteX6" fmla="*/ 895350 w 5111750"/>
              <a:gd name="connsiteY6" fmla="*/ 1079500 h 1149350"/>
              <a:gd name="connsiteX7" fmla="*/ 1200150 w 5111750"/>
              <a:gd name="connsiteY7" fmla="*/ 946150 h 1149350"/>
              <a:gd name="connsiteX8" fmla="*/ 1651000 w 5111750"/>
              <a:gd name="connsiteY8" fmla="*/ 977900 h 1149350"/>
              <a:gd name="connsiteX9" fmla="*/ 1746250 w 5111750"/>
              <a:gd name="connsiteY9" fmla="*/ 1085850 h 1149350"/>
              <a:gd name="connsiteX10" fmla="*/ 2019300 w 5111750"/>
              <a:gd name="connsiteY10" fmla="*/ 1016000 h 1149350"/>
              <a:gd name="connsiteX11" fmla="*/ 2235200 w 5111750"/>
              <a:gd name="connsiteY11" fmla="*/ 1009650 h 1149350"/>
              <a:gd name="connsiteX12" fmla="*/ 2599205 w 5111750"/>
              <a:gd name="connsiteY12" fmla="*/ 780675 h 1149350"/>
              <a:gd name="connsiteX13" fmla="*/ 2889250 w 5111750"/>
              <a:gd name="connsiteY13" fmla="*/ 482600 h 1149350"/>
              <a:gd name="connsiteX14" fmla="*/ 3175000 w 5111750"/>
              <a:gd name="connsiteY14" fmla="*/ 450850 h 1149350"/>
              <a:gd name="connsiteX15" fmla="*/ 3429000 w 5111750"/>
              <a:gd name="connsiteY15" fmla="*/ 241300 h 1149350"/>
              <a:gd name="connsiteX16" fmla="*/ 3708400 w 5111750"/>
              <a:gd name="connsiteY16" fmla="*/ 215900 h 1149350"/>
              <a:gd name="connsiteX17" fmla="*/ 3841750 w 5111750"/>
              <a:gd name="connsiteY17" fmla="*/ 88900 h 1149350"/>
              <a:gd name="connsiteX18" fmla="*/ 4051300 w 5111750"/>
              <a:gd name="connsiteY18" fmla="*/ 107950 h 1149350"/>
              <a:gd name="connsiteX19" fmla="*/ 4241800 w 5111750"/>
              <a:gd name="connsiteY19" fmla="*/ 0 h 1149350"/>
              <a:gd name="connsiteX20" fmla="*/ 4495800 w 5111750"/>
              <a:gd name="connsiteY20" fmla="*/ 69850 h 1149350"/>
              <a:gd name="connsiteX21" fmla="*/ 4610100 w 5111750"/>
              <a:gd name="connsiteY21" fmla="*/ 38100 h 1149350"/>
              <a:gd name="connsiteX22" fmla="*/ 4794250 w 5111750"/>
              <a:gd name="connsiteY22" fmla="*/ 127000 h 1149350"/>
              <a:gd name="connsiteX23" fmla="*/ 4870450 w 5111750"/>
              <a:gd name="connsiteY23" fmla="*/ 88900 h 1149350"/>
              <a:gd name="connsiteX24" fmla="*/ 4927600 w 5111750"/>
              <a:gd name="connsiteY24" fmla="*/ 171450 h 1149350"/>
              <a:gd name="connsiteX25" fmla="*/ 5111750 w 5111750"/>
              <a:gd name="connsiteY25" fmla="*/ 107950 h 1149350"/>
              <a:gd name="connsiteX26" fmla="*/ 5048250 w 5111750"/>
              <a:gd name="connsiteY26" fmla="*/ 228600 h 1149350"/>
              <a:gd name="connsiteX27" fmla="*/ 4946650 w 5111750"/>
              <a:gd name="connsiteY27" fmla="*/ 234950 h 1149350"/>
              <a:gd name="connsiteX28" fmla="*/ 4845050 w 5111750"/>
              <a:gd name="connsiteY28" fmla="*/ 177800 h 1149350"/>
              <a:gd name="connsiteX29" fmla="*/ 4756150 w 5111750"/>
              <a:gd name="connsiteY29" fmla="*/ 177800 h 1149350"/>
              <a:gd name="connsiteX30" fmla="*/ 4603750 w 5111750"/>
              <a:gd name="connsiteY30" fmla="*/ 95250 h 1149350"/>
              <a:gd name="connsiteX31" fmla="*/ 4470400 w 5111750"/>
              <a:gd name="connsiteY31" fmla="*/ 120650 h 1149350"/>
              <a:gd name="connsiteX32" fmla="*/ 4241800 w 5111750"/>
              <a:gd name="connsiteY32" fmla="*/ 57150 h 1149350"/>
              <a:gd name="connsiteX33" fmla="*/ 4064000 w 5111750"/>
              <a:gd name="connsiteY33" fmla="*/ 171450 h 1149350"/>
              <a:gd name="connsiteX34" fmla="*/ 3841750 w 5111750"/>
              <a:gd name="connsiteY34" fmla="*/ 152400 h 1149350"/>
              <a:gd name="connsiteX35" fmla="*/ 3702050 w 5111750"/>
              <a:gd name="connsiteY35" fmla="*/ 285750 h 1149350"/>
              <a:gd name="connsiteX36" fmla="*/ 3486150 w 5111750"/>
              <a:gd name="connsiteY36" fmla="*/ 292100 h 1149350"/>
              <a:gd name="connsiteX37" fmla="*/ 3175000 w 5111750"/>
              <a:gd name="connsiteY37" fmla="*/ 508000 h 1149350"/>
              <a:gd name="connsiteX38" fmla="*/ 2965450 w 5111750"/>
              <a:gd name="connsiteY38" fmla="*/ 514350 h 1149350"/>
              <a:gd name="connsiteX39" fmla="*/ 2781300 w 5111750"/>
              <a:gd name="connsiteY39" fmla="*/ 711200 h 1149350"/>
              <a:gd name="connsiteX40" fmla="*/ 2578100 w 5111750"/>
              <a:gd name="connsiteY40" fmla="*/ 901700 h 1149350"/>
              <a:gd name="connsiteX41" fmla="*/ 2298700 w 5111750"/>
              <a:gd name="connsiteY41" fmla="*/ 1041400 h 1149350"/>
              <a:gd name="connsiteX42" fmla="*/ 2108200 w 5111750"/>
              <a:gd name="connsiteY42" fmla="*/ 1092200 h 1149350"/>
              <a:gd name="connsiteX43" fmla="*/ 1987550 w 5111750"/>
              <a:gd name="connsiteY43" fmla="*/ 1092200 h 1149350"/>
              <a:gd name="connsiteX44" fmla="*/ 1771650 w 5111750"/>
              <a:gd name="connsiteY44" fmla="*/ 1149350 h 1149350"/>
              <a:gd name="connsiteX45" fmla="*/ 1625600 w 5111750"/>
              <a:gd name="connsiteY45" fmla="*/ 1054100 h 1149350"/>
              <a:gd name="connsiteX46" fmla="*/ 1282700 w 5111750"/>
              <a:gd name="connsiteY46" fmla="*/ 1028700 h 1149350"/>
              <a:gd name="connsiteX47" fmla="*/ 914400 w 5111750"/>
              <a:gd name="connsiteY47" fmla="*/ 1117600 h 1149350"/>
              <a:gd name="connsiteX48" fmla="*/ 615950 w 5111750"/>
              <a:gd name="connsiteY48" fmla="*/ 1098550 h 1149350"/>
              <a:gd name="connsiteX49" fmla="*/ 469900 w 5111750"/>
              <a:gd name="connsiteY49" fmla="*/ 1003300 h 1149350"/>
              <a:gd name="connsiteX50" fmla="*/ 323850 w 5111750"/>
              <a:gd name="connsiteY50" fmla="*/ 984250 h 1149350"/>
              <a:gd name="connsiteX51" fmla="*/ 203200 w 5111750"/>
              <a:gd name="connsiteY51" fmla="*/ 1066800 h 1149350"/>
              <a:gd name="connsiteX52" fmla="*/ 0 w 5111750"/>
              <a:gd name="connsiteY52" fmla="*/ 1028700 h 1149350"/>
              <a:gd name="connsiteX53" fmla="*/ 152400 w 5111750"/>
              <a:gd name="connsiteY53" fmla="*/ 1003300 h 1149350"/>
              <a:gd name="connsiteX54" fmla="*/ 209550 w 5111750"/>
              <a:gd name="connsiteY54" fmla="*/ 952500 h 1149350"/>
              <a:gd name="connsiteX55" fmla="*/ 406400 w 5111750"/>
              <a:gd name="connsiteY55" fmla="*/ 946150 h 1149350"/>
              <a:gd name="connsiteX56" fmla="*/ 400050 w 5111750"/>
              <a:gd name="connsiteY56" fmla="*/ 736600 h 1149350"/>
              <a:gd name="connsiteX57" fmla="*/ 349250 w 5111750"/>
              <a:gd name="connsiteY57" fmla="*/ 660400 h 1149350"/>
              <a:gd name="connsiteX58" fmla="*/ 165100 w 5111750"/>
              <a:gd name="connsiteY58" fmla="*/ 539750 h 1149350"/>
              <a:gd name="connsiteX0" fmla="*/ 165100 w 5111750"/>
              <a:gd name="connsiteY0" fmla="*/ 539750 h 1149350"/>
              <a:gd name="connsiteX1" fmla="*/ 323850 w 5111750"/>
              <a:gd name="connsiteY1" fmla="*/ 615950 h 1149350"/>
              <a:gd name="connsiteX2" fmla="*/ 425450 w 5111750"/>
              <a:gd name="connsiteY2" fmla="*/ 615950 h 1149350"/>
              <a:gd name="connsiteX3" fmla="*/ 476250 w 5111750"/>
              <a:gd name="connsiteY3" fmla="*/ 692150 h 1149350"/>
              <a:gd name="connsiteX4" fmla="*/ 488950 w 5111750"/>
              <a:gd name="connsiteY4" fmla="*/ 946150 h 1149350"/>
              <a:gd name="connsiteX5" fmla="*/ 692150 w 5111750"/>
              <a:gd name="connsiteY5" fmla="*/ 1092200 h 1149350"/>
              <a:gd name="connsiteX6" fmla="*/ 895350 w 5111750"/>
              <a:gd name="connsiteY6" fmla="*/ 1079500 h 1149350"/>
              <a:gd name="connsiteX7" fmla="*/ 1200150 w 5111750"/>
              <a:gd name="connsiteY7" fmla="*/ 946150 h 1149350"/>
              <a:gd name="connsiteX8" fmla="*/ 1651000 w 5111750"/>
              <a:gd name="connsiteY8" fmla="*/ 977900 h 1149350"/>
              <a:gd name="connsiteX9" fmla="*/ 1746250 w 5111750"/>
              <a:gd name="connsiteY9" fmla="*/ 1085850 h 1149350"/>
              <a:gd name="connsiteX10" fmla="*/ 2019300 w 5111750"/>
              <a:gd name="connsiteY10" fmla="*/ 1016000 h 1149350"/>
              <a:gd name="connsiteX11" fmla="*/ 2235200 w 5111750"/>
              <a:gd name="connsiteY11" fmla="*/ 1009650 h 1149350"/>
              <a:gd name="connsiteX12" fmla="*/ 2599205 w 5111750"/>
              <a:gd name="connsiteY12" fmla="*/ 780675 h 1149350"/>
              <a:gd name="connsiteX13" fmla="*/ 2889250 w 5111750"/>
              <a:gd name="connsiteY13" fmla="*/ 482600 h 1149350"/>
              <a:gd name="connsiteX14" fmla="*/ 3175000 w 5111750"/>
              <a:gd name="connsiteY14" fmla="*/ 450850 h 1149350"/>
              <a:gd name="connsiteX15" fmla="*/ 3429000 w 5111750"/>
              <a:gd name="connsiteY15" fmla="*/ 241300 h 1149350"/>
              <a:gd name="connsiteX16" fmla="*/ 3708400 w 5111750"/>
              <a:gd name="connsiteY16" fmla="*/ 215900 h 1149350"/>
              <a:gd name="connsiteX17" fmla="*/ 3841750 w 5111750"/>
              <a:gd name="connsiteY17" fmla="*/ 88900 h 1149350"/>
              <a:gd name="connsiteX18" fmla="*/ 4051300 w 5111750"/>
              <a:gd name="connsiteY18" fmla="*/ 107950 h 1149350"/>
              <a:gd name="connsiteX19" fmla="*/ 4241800 w 5111750"/>
              <a:gd name="connsiteY19" fmla="*/ 0 h 1149350"/>
              <a:gd name="connsiteX20" fmla="*/ 4495800 w 5111750"/>
              <a:gd name="connsiteY20" fmla="*/ 69850 h 1149350"/>
              <a:gd name="connsiteX21" fmla="*/ 4610100 w 5111750"/>
              <a:gd name="connsiteY21" fmla="*/ 38100 h 1149350"/>
              <a:gd name="connsiteX22" fmla="*/ 4794250 w 5111750"/>
              <a:gd name="connsiteY22" fmla="*/ 127000 h 1149350"/>
              <a:gd name="connsiteX23" fmla="*/ 4870450 w 5111750"/>
              <a:gd name="connsiteY23" fmla="*/ 88900 h 1149350"/>
              <a:gd name="connsiteX24" fmla="*/ 4927600 w 5111750"/>
              <a:gd name="connsiteY24" fmla="*/ 171450 h 1149350"/>
              <a:gd name="connsiteX25" fmla="*/ 5111750 w 5111750"/>
              <a:gd name="connsiteY25" fmla="*/ 107950 h 1149350"/>
              <a:gd name="connsiteX26" fmla="*/ 5048250 w 5111750"/>
              <a:gd name="connsiteY26" fmla="*/ 228600 h 1149350"/>
              <a:gd name="connsiteX27" fmla="*/ 4946650 w 5111750"/>
              <a:gd name="connsiteY27" fmla="*/ 279400 h 1149350"/>
              <a:gd name="connsiteX28" fmla="*/ 4845050 w 5111750"/>
              <a:gd name="connsiteY28" fmla="*/ 177800 h 1149350"/>
              <a:gd name="connsiteX29" fmla="*/ 4756150 w 5111750"/>
              <a:gd name="connsiteY29" fmla="*/ 177800 h 1149350"/>
              <a:gd name="connsiteX30" fmla="*/ 4603750 w 5111750"/>
              <a:gd name="connsiteY30" fmla="*/ 95250 h 1149350"/>
              <a:gd name="connsiteX31" fmla="*/ 4470400 w 5111750"/>
              <a:gd name="connsiteY31" fmla="*/ 120650 h 1149350"/>
              <a:gd name="connsiteX32" fmla="*/ 4241800 w 5111750"/>
              <a:gd name="connsiteY32" fmla="*/ 57150 h 1149350"/>
              <a:gd name="connsiteX33" fmla="*/ 4064000 w 5111750"/>
              <a:gd name="connsiteY33" fmla="*/ 171450 h 1149350"/>
              <a:gd name="connsiteX34" fmla="*/ 3841750 w 5111750"/>
              <a:gd name="connsiteY34" fmla="*/ 152400 h 1149350"/>
              <a:gd name="connsiteX35" fmla="*/ 3702050 w 5111750"/>
              <a:gd name="connsiteY35" fmla="*/ 285750 h 1149350"/>
              <a:gd name="connsiteX36" fmla="*/ 3486150 w 5111750"/>
              <a:gd name="connsiteY36" fmla="*/ 292100 h 1149350"/>
              <a:gd name="connsiteX37" fmla="*/ 3175000 w 5111750"/>
              <a:gd name="connsiteY37" fmla="*/ 508000 h 1149350"/>
              <a:gd name="connsiteX38" fmla="*/ 2965450 w 5111750"/>
              <a:gd name="connsiteY38" fmla="*/ 514350 h 1149350"/>
              <a:gd name="connsiteX39" fmla="*/ 2781300 w 5111750"/>
              <a:gd name="connsiteY39" fmla="*/ 711200 h 1149350"/>
              <a:gd name="connsiteX40" fmla="*/ 2578100 w 5111750"/>
              <a:gd name="connsiteY40" fmla="*/ 901700 h 1149350"/>
              <a:gd name="connsiteX41" fmla="*/ 2298700 w 5111750"/>
              <a:gd name="connsiteY41" fmla="*/ 1041400 h 1149350"/>
              <a:gd name="connsiteX42" fmla="*/ 2108200 w 5111750"/>
              <a:gd name="connsiteY42" fmla="*/ 1092200 h 1149350"/>
              <a:gd name="connsiteX43" fmla="*/ 1987550 w 5111750"/>
              <a:gd name="connsiteY43" fmla="*/ 1092200 h 1149350"/>
              <a:gd name="connsiteX44" fmla="*/ 1771650 w 5111750"/>
              <a:gd name="connsiteY44" fmla="*/ 1149350 h 1149350"/>
              <a:gd name="connsiteX45" fmla="*/ 1625600 w 5111750"/>
              <a:gd name="connsiteY45" fmla="*/ 1054100 h 1149350"/>
              <a:gd name="connsiteX46" fmla="*/ 1282700 w 5111750"/>
              <a:gd name="connsiteY46" fmla="*/ 1028700 h 1149350"/>
              <a:gd name="connsiteX47" fmla="*/ 914400 w 5111750"/>
              <a:gd name="connsiteY47" fmla="*/ 1117600 h 1149350"/>
              <a:gd name="connsiteX48" fmla="*/ 615950 w 5111750"/>
              <a:gd name="connsiteY48" fmla="*/ 1098550 h 1149350"/>
              <a:gd name="connsiteX49" fmla="*/ 469900 w 5111750"/>
              <a:gd name="connsiteY49" fmla="*/ 1003300 h 1149350"/>
              <a:gd name="connsiteX50" fmla="*/ 323850 w 5111750"/>
              <a:gd name="connsiteY50" fmla="*/ 984250 h 1149350"/>
              <a:gd name="connsiteX51" fmla="*/ 203200 w 5111750"/>
              <a:gd name="connsiteY51" fmla="*/ 1066800 h 1149350"/>
              <a:gd name="connsiteX52" fmla="*/ 0 w 5111750"/>
              <a:gd name="connsiteY52" fmla="*/ 1028700 h 1149350"/>
              <a:gd name="connsiteX53" fmla="*/ 152400 w 5111750"/>
              <a:gd name="connsiteY53" fmla="*/ 1003300 h 1149350"/>
              <a:gd name="connsiteX54" fmla="*/ 209550 w 5111750"/>
              <a:gd name="connsiteY54" fmla="*/ 952500 h 1149350"/>
              <a:gd name="connsiteX55" fmla="*/ 406400 w 5111750"/>
              <a:gd name="connsiteY55" fmla="*/ 946150 h 1149350"/>
              <a:gd name="connsiteX56" fmla="*/ 400050 w 5111750"/>
              <a:gd name="connsiteY56" fmla="*/ 736600 h 1149350"/>
              <a:gd name="connsiteX57" fmla="*/ 349250 w 5111750"/>
              <a:gd name="connsiteY57" fmla="*/ 660400 h 1149350"/>
              <a:gd name="connsiteX58" fmla="*/ 165100 w 5111750"/>
              <a:gd name="connsiteY58" fmla="*/ 539750 h 1149350"/>
              <a:gd name="connsiteX0" fmla="*/ 165100 w 5111750"/>
              <a:gd name="connsiteY0" fmla="*/ 539750 h 1149350"/>
              <a:gd name="connsiteX1" fmla="*/ 323850 w 5111750"/>
              <a:gd name="connsiteY1" fmla="*/ 615950 h 1149350"/>
              <a:gd name="connsiteX2" fmla="*/ 425450 w 5111750"/>
              <a:gd name="connsiteY2" fmla="*/ 615950 h 1149350"/>
              <a:gd name="connsiteX3" fmla="*/ 476250 w 5111750"/>
              <a:gd name="connsiteY3" fmla="*/ 692150 h 1149350"/>
              <a:gd name="connsiteX4" fmla="*/ 488950 w 5111750"/>
              <a:gd name="connsiteY4" fmla="*/ 946150 h 1149350"/>
              <a:gd name="connsiteX5" fmla="*/ 692150 w 5111750"/>
              <a:gd name="connsiteY5" fmla="*/ 1092200 h 1149350"/>
              <a:gd name="connsiteX6" fmla="*/ 895350 w 5111750"/>
              <a:gd name="connsiteY6" fmla="*/ 1079500 h 1149350"/>
              <a:gd name="connsiteX7" fmla="*/ 1200150 w 5111750"/>
              <a:gd name="connsiteY7" fmla="*/ 946150 h 1149350"/>
              <a:gd name="connsiteX8" fmla="*/ 1651000 w 5111750"/>
              <a:gd name="connsiteY8" fmla="*/ 977900 h 1149350"/>
              <a:gd name="connsiteX9" fmla="*/ 1746250 w 5111750"/>
              <a:gd name="connsiteY9" fmla="*/ 1085850 h 1149350"/>
              <a:gd name="connsiteX10" fmla="*/ 2019300 w 5111750"/>
              <a:gd name="connsiteY10" fmla="*/ 1016000 h 1149350"/>
              <a:gd name="connsiteX11" fmla="*/ 2235200 w 5111750"/>
              <a:gd name="connsiteY11" fmla="*/ 1009650 h 1149350"/>
              <a:gd name="connsiteX12" fmla="*/ 2599205 w 5111750"/>
              <a:gd name="connsiteY12" fmla="*/ 780675 h 1149350"/>
              <a:gd name="connsiteX13" fmla="*/ 2889250 w 5111750"/>
              <a:gd name="connsiteY13" fmla="*/ 482600 h 1149350"/>
              <a:gd name="connsiteX14" fmla="*/ 3175000 w 5111750"/>
              <a:gd name="connsiteY14" fmla="*/ 450850 h 1149350"/>
              <a:gd name="connsiteX15" fmla="*/ 3429000 w 5111750"/>
              <a:gd name="connsiteY15" fmla="*/ 241300 h 1149350"/>
              <a:gd name="connsiteX16" fmla="*/ 3708400 w 5111750"/>
              <a:gd name="connsiteY16" fmla="*/ 215900 h 1149350"/>
              <a:gd name="connsiteX17" fmla="*/ 3841750 w 5111750"/>
              <a:gd name="connsiteY17" fmla="*/ 88900 h 1149350"/>
              <a:gd name="connsiteX18" fmla="*/ 4051300 w 5111750"/>
              <a:gd name="connsiteY18" fmla="*/ 107950 h 1149350"/>
              <a:gd name="connsiteX19" fmla="*/ 4241800 w 5111750"/>
              <a:gd name="connsiteY19" fmla="*/ 0 h 1149350"/>
              <a:gd name="connsiteX20" fmla="*/ 4495800 w 5111750"/>
              <a:gd name="connsiteY20" fmla="*/ 69850 h 1149350"/>
              <a:gd name="connsiteX21" fmla="*/ 4610100 w 5111750"/>
              <a:gd name="connsiteY21" fmla="*/ 38100 h 1149350"/>
              <a:gd name="connsiteX22" fmla="*/ 4794250 w 5111750"/>
              <a:gd name="connsiteY22" fmla="*/ 127000 h 1149350"/>
              <a:gd name="connsiteX23" fmla="*/ 4870450 w 5111750"/>
              <a:gd name="connsiteY23" fmla="*/ 88900 h 1149350"/>
              <a:gd name="connsiteX24" fmla="*/ 4927600 w 5111750"/>
              <a:gd name="connsiteY24" fmla="*/ 171450 h 1149350"/>
              <a:gd name="connsiteX25" fmla="*/ 5111750 w 5111750"/>
              <a:gd name="connsiteY25" fmla="*/ 107950 h 1149350"/>
              <a:gd name="connsiteX26" fmla="*/ 5048250 w 5111750"/>
              <a:gd name="connsiteY26" fmla="*/ 228600 h 1149350"/>
              <a:gd name="connsiteX27" fmla="*/ 4946650 w 5111750"/>
              <a:gd name="connsiteY27" fmla="*/ 279400 h 1149350"/>
              <a:gd name="connsiteX28" fmla="*/ 4838700 w 5111750"/>
              <a:gd name="connsiteY28" fmla="*/ 158750 h 1149350"/>
              <a:gd name="connsiteX29" fmla="*/ 4756150 w 5111750"/>
              <a:gd name="connsiteY29" fmla="*/ 177800 h 1149350"/>
              <a:gd name="connsiteX30" fmla="*/ 4603750 w 5111750"/>
              <a:gd name="connsiteY30" fmla="*/ 95250 h 1149350"/>
              <a:gd name="connsiteX31" fmla="*/ 4470400 w 5111750"/>
              <a:gd name="connsiteY31" fmla="*/ 120650 h 1149350"/>
              <a:gd name="connsiteX32" fmla="*/ 4241800 w 5111750"/>
              <a:gd name="connsiteY32" fmla="*/ 57150 h 1149350"/>
              <a:gd name="connsiteX33" fmla="*/ 4064000 w 5111750"/>
              <a:gd name="connsiteY33" fmla="*/ 171450 h 1149350"/>
              <a:gd name="connsiteX34" fmla="*/ 3841750 w 5111750"/>
              <a:gd name="connsiteY34" fmla="*/ 152400 h 1149350"/>
              <a:gd name="connsiteX35" fmla="*/ 3702050 w 5111750"/>
              <a:gd name="connsiteY35" fmla="*/ 285750 h 1149350"/>
              <a:gd name="connsiteX36" fmla="*/ 3486150 w 5111750"/>
              <a:gd name="connsiteY36" fmla="*/ 292100 h 1149350"/>
              <a:gd name="connsiteX37" fmla="*/ 3175000 w 5111750"/>
              <a:gd name="connsiteY37" fmla="*/ 508000 h 1149350"/>
              <a:gd name="connsiteX38" fmla="*/ 2965450 w 5111750"/>
              <a:gd name="connsiteY38" fmla="*/ 514350 h 1149350"/>
              <a:gd name="connsiteX39" fmla="*/ 2781300 w 5111750"/>
              <a:gd name="connsiteY39" fmla="*/ 711200 h 1149350"/>
              <a:gd name="connsiteX40" fmla="*/ 2578100 w 5111750"/>
              <a:gd name="connsiteY40" fmla="*/ 901700 h 1149350"/>
              <a:gd name="connsiteX41" fmla="*/ 2298700 w 5111750"/>
              <a:gd name="connsiteY41" fmla="*/ 1041400 h 1149350"/>
              <a:gd name="connsiteX42" fmla="*/ 2108200 w 5111750"/>
              <a:gd name="connsiteY42" fmla="*/ 1092200 h 1149350"/>
              <a:gd name="connsiteX43" fmla="*/ 1987550 w 5111750"/>
              <a:gd name="connsiteY43" fmla="*/ 1092200 h 1149350"/>
              <a:gd name="connsiteX44" fmla="*/ 1771650 w 5111750"/>
              <a:gd name="connsiteY44" fmla="*/ 1149350 h 1149350"/>
              <a:gd name="connsiteX45" fmla="*/ 1625600 w 5111750"/>
              <a:gd name="connsiteY45" fmla="*/ 1054100 h 1149350"/>
              <a:gd name="connsiteX46" fmla="*/ 1282700 w 5111750"/>
              <a:gd name="connsiteY46" fmla="*/ 1028700 h 1149350"/>
              <a:gd name="connsiteX47" fmla="*/ 914400 w 5111750"/>
              <a:gd name="connsiteY47" fmla="*/ 1117600 h 1149350"/>
              <a:gd name="connsiteX48" fmla="*/ 615950 w 5111750"/>
              <a:gd name="connsiteY48" fmla="*/ 1098550 h 1149350"/>
              <a:gd name="connsiteX49" fmla="*/ 469900 w 5111750"/>
              <a:gd name="connsiteY49" fmla="*/ 1003300 h 1149350"/>
              <a:gd name="connsiteX50" fmla="*/ 323850 w 5111750"/>
              <a:gd name="connsiteY50" fmla="*/ 984250 h 1149350"/>
              <a:gd name="connsiteX51" fmla="*/ 203200 w 5111750"/>
              <a:gd name="connsiteY51" fmla="*/ 1066800 h 1149350"/>
              <a:gd name="connsiteX52" fmla="*/ 0 w 5111750"/>
              <a:gd name="connsiteY52" fmla="*/ 1028700 h 1149350"/>
              <a:gd name="connsiteX53" fmla="*/ 152400 w 5111750"/>
              <a:gd name="connsiteY53" fmla="*/ 1003300 h 1149350"/>
              <a:gd name="connsiteX54" fmla="*/ 209550 w 5111750"/>
              <a:gd name="connsiteY54" fmla="*/ 952500 h 1149350"/>
              <a:gd name="connsiteX55" fmla="*/ 406400 w 5111750"/>
              <a:gd name="connsiteY55" fmla="*/ 946150 h 1149350"/>
              <a:gd name="connsiteX56" fmla="*/ 400050 w 5111750"/>
              <a:gd name="connsiteY56" fmla="*/ 736600 h 1149350"/>
              <a:gd name="connsiteX57" fmla="*/ 349250 w 5111750"/>
              <a:gd name="connsiteY57" fmla="*/ 660400 h 1149350"/>
              <a:gd name="connsiteX58" fmla="*/ 165100 w 5111750"/>
              <a:gd name="connsiteY58" fmla="*/ 539750 h 1149350"/>
              <a:gd name="connsiteX0" fmla="*/ 165100 w 5111750"/>
              <a:gd name="connsiteY0" fmla="*/ 539750 h 1149350"/>
              <a:gd name="connsiteX1" fmla="*/ 323850 w 5111750"/>
              <a:gd name="connsiteY1" fmla="*/ 615950 h 1149350"/>
              <a:gd name="connsiteX2" fmla="*/ 425450 w 5111750"/>
              <a:gd name="connsiteY2" fmla="*/ 615950 h 1149350"/>
              <a:gd name="connsiteX3" fmla="*/ 476250 w 5111750"/>
              <a:gd name="connsiteY3" fmla="*/ 692150 h 1149350"/>
              <a:gd name="connsiteX4" fmla="*/ 488950 w 5111750"/>
              <a:gd name="connsiteY4" fmla="*/ 946150 h 1149350"/>
              <a:gd name="connsiteX5" fmla="*/ 692150 w 5111750"/>
              <a:gd name="connsiteY5" fmla="*/ 1092200 h 1149350"/>
              <a:gd name="connsiteX6" fmla="*/ 895350 w 5111750"/>
              <a:gd name="connsiteY6" fmla="*/ 1079500 h 1149350"/>
              <a:gd name="connsiteX7" fmla="*/ 1200150 w 5111750"/>
              <a:gd name="connsiteY7" fmla="*/ 946150 h 1149350"/>
              <a:gd name="connsiteX8" fmla="*/ 1651000 w 5111750"/>
              <a:gd name="connsiteY8" fmla="*/ 977900 h 1149350"/>
              <a:gd name="connsiteX9" fmla="*/ 1746250 w 5111750"/>
              <a:gd name="connsiteY9" fmla="*/ 1085850 h 1149350"/>
              <a:gd name="connsiteX10" fmla="*/ 2019300 w 5111750"/>
              <a:gd name="connsiteY10" fmla="*/ 1016000 h 1149350"/>
              <a:gd name="connsiteX11" fmla="*/ 2235200 w 5111750"/>
              <a:gd name="connsiteY11" fmla="*/ 1009650 h 1149350"/>
              <a:gd name="connsiteX12" fmla="*/ 2599205 w 5111750"/>
              <a:gd name="connsiteY12" fmla="*/ 780675 h 1149350"/>
              <a:gd name="connsiteX13" fmla="*/ 2889250 w 5111750"/>
              <a:gd name="connsiteY13" fmla="*/ 482600 h 1149350"/>
              <a:gd name="connsiteX14" fmla="*/ 3175000 w 5111750"/>
              <a:gd name="connsiteY14" fmla="*/ 450850 h 1149350"/>
              <a:gd name="connsiteX15" fmla="*/ 3429000 w 5111750"/>
              <a:gd name="connsiteY15" fmla="*/ 241300 h 1149350"/>
              <a:gd name="connsiteX16" fmla="*/ 3708400 w 5111750"/>
              <a:gd name="connsiteY16" fmla="*/ 215900 h 1149350"/>
              <a:gd name="connsiteX17" fmla="*/ 3841750 w 5111750"/>
              <a:gd name="connsiteY17" fmla="*/ 88900 h 1149350"/>
              <a:gd name="connsiteX18" fmla="*/ 4051300 w 5111750"/>
              <a:gd name="connsiteY18" fmla="*/ 107950 h 1149350"/>
              <a:gd name="connsiteX19" fmla="*/ 4241800 w 5111750"/>
              <a:gd name="connsiteY19" fmla="*/ 0 h 1149350"/>
              <a:gd name="connsiteX20" fmla="*/ 4495800 w 5111750"/>
              <a:gd name="connsiteY20" fmla="*/ 69850 h 1149350"/>
              <a:gd name="connsiteX21" fmla="*/ 4610100 w 5111750"/>
              <a:gd name="connsiteY21" fmla="*/ 38100 h 1149350"/>
              <a:gd name="connsiteX22" fmla="*/ 4794250 w 5111750"/>
              <a:gd name="connsiteY22" fmla="*/ 127000 h 1149350"/>
              <a:gd name="connsiteX23" fmla="*/ 4870450 w 5111750"/>
              <a:gd name="connsiteY23" fmla="*/ 88900 h 1149350"/>
              <a:gd name="connsiteX24" fmla="*/ 4959350 w 5111750"/>
              <a:gd name="connsiteY24" fmla="*/ 222250 h 1149350"/>
              <a:gd name="connsiteX25" fmla="*/ 5111750 w 5111750"/>
              <a:gd name="connsiteY25" fmla="*/ 107950 h 1149350"/>
              <a:gd name="connsiteX26" fmla="*/ 5048250 w 5111750"/>
              <a:gd name="connsiteY26" fmla="*/ 228600 h 1149350"/>
              <a:gd name="connsiteX27" fmla="*/ 4946650 w 5111750"/>
              <a:gd name="connsiteY27" fmla="*/ 279400 h 1149350"/>
              <a:gd name="connsiteX28" fmla="*/ 4838700 w 5111750"/>
              <a:gd name="connsiteY28" fmla="*/ 158750 h 1149350"/>
              <a:gd name="connsiteX29" fmla="*/ 4756150 w 5111750"/>
              <a:gd name="connsiteY29" fmla="*/ 177800 h 1149350"/>
              <a:gd name="connsiteX30" fmla="*/ 4603750 w 5111750"/>
              <a:gd name="connsiteY30" fmla="*/ 95250 h 1149350"/>
              <a:gd name="connsiteX31" fmla="*/ 4470400 w 5111750"/>
              <a:gd name="connsiteY31" fmla="*/ 120650 h 1149350"/>
              <a:gd name="connsiteX32" fmla="*/ 4241800 w 5111750"/>
              <a:gd name="connsiteY32" fmla="*/ 57150 h 1149350"/>
              <a:gd name="connsiteX33" fmla="*/ 4064000 w 5111750"/>
              <a:gd name="connsiteY33" fmla="*/ 171450 h 1149350"/>
              <a:gd name="connsiteX34" fmla="*/ 3841750 w 5111750"/>
              <a:gd name="connsiteY34" fmla="*/ 152400 h 1149350"/>
              <a:gd name="connsiteX35" fmla="*/ 3702050 w 5111750"/>
              <a:gd name="connsiteY35" fmla="*/ 285750 h 1149350"/>
              <a:gd name="connsiteX36" fmla="*/ 3486150 w 5111750"/>
              <a:gd name="connsiteY36" fmla="*/ 292100 h 1149350"/>
              <a:gd name="connsiteX37" fmla="*/ 3175000 w 5111750"/>
              <a:gd name="connsiteY37" fmla="*/ 508000 h 1149350"/>
              <a:gd name="connsiteX38" fmla="*/ 2965450 w 5111750"/>
              <a:gd name="connsiteY38" fmla="*/ 514350 h 1149350"/>
              <a:gd name="connsiteX39" fmla="*/ 2781300 w 5111750"/>
              <a:gd name="connsiteY39" fmla="*/ 711200 h 1149350"/>
              <a:gd name="connsiteX40" fmla="*/ 2578100 w 5111750"/>
              <a:gd name="connsiteY40" fmla="*/ 901700 h 1149350"/>
              <a:gd name="connsiteX41" fmla="*/ 2298700 w 5111750"/>
              <a:gd name="connsiteY41" fmla="*/ 1041400 h 1149350"/>
              <a:gd name="connsiteX42" fmla="*/ 2108200 w 5111750"/>
              <a:gd name="connsiteY42" fmla="*/ 1092200 h 1149350"/>
              <a:gd name="connsiteX43" fmla="*/ 1987550 w 5111750"/>
              <a:gd name="connsiteY43" fmla="*/ 1092200 h 1149350"/>
              <a:gd name="connsiteX44" fmla="*/ 1771650 w 5111750"/>
              <a:gd name="connsiteY44" fmla="*/ 1149350 h 1149350"/>
              <a:gd name="connsiteX45" fmla="*/ 1625600 w 5111750"/>
              <a:gd name="connsiteY45" fmla="*/ 1054100 h 1149350"/>
              <a:gd name="connsiteX46" fmla="*/ 1282700 w 5111750"/>
              <a:gd name="connsiteY46" fmla="*/ 1028700 h 1149350"/>
              <a:gd name="connsiteX47" fmla="*/ 914400 w 5111750"/>
              <a:gd name="connsiteY47" fmla="*/ 1117600 h 1149350"/>
              <a:gd name="connsiteX48" fmla="*/ 615950 w 5111750"/>
              <a:gd name="connsiteY48" fmla="*/ 1098550 h 1149350"/>
              <a:gd name="connsiteX49" fmla="*/ 469900 w 5111750"/>
              <a:gd name="connsiteY49" fmla="*/ 1003300 h 1149350"/>
              <a:gd name="connsiteX50" fmla="*/ 323850 w 5111750"/>
              <a:gd name="connsiteY50" fmla="*/ 984250 h 1149350"/>
              <a:gd name="connsiteX51" fmla="*/ 203200 w 5111750"/>
              <a:gd name="connsiteY51" fmla="*/ 1066800 h 1149350"/>
              <a:gd name="connsiteX52" fmla="*/ 0 w 5111750"/>
              <a:gd name="connsiteY52" fmla="*/ 1028700 h 1149350"/>
              <a:gd name="connsiteX53" fmla="*/ 152400 w 5111750"/>
              <a:gd name="connsiteY53" fmla="*/ 1003300 h 1149350"/>
              <a:gd name="connsiteX54" fmla="*/ 209550 w 5111750"/>
              <a:gd name="connsiteY54" fmla="*/ 952500 h 1149350"/>
              <a:gd name="connsiteX55" fmla="*/ 406400 w 5111750"/>
              <a:gd name="connsiteY55" fmla="*/ 946150 h 1149350"/>
              <a:gd name="connsiteX56" fmla="*/ 400050 w 5111750"/>
              <a:gd name="connsiteY56" fmla="*/ 736600 h 1149350"/>
              <a:gd name="connsiteX57" fmla="*/ 349250 w 5111750"/>
              <a:gd name="connsiteY57" fmla="*/ 660400 h 1149350"/>
              <a:gd name="connsiteX58" fmla="*/ 165100 w 5111750"/>
              <a:gd name="connsiteY58" fmla="*/ 539750 h 1149350"/>
              <a:gd name="connsiteX0" fmla="*/ 165100 w 5111750"/>
              <a:gd name="connsiteY0" fmla="*/ 539750 h 1162050"/>
              <a:gd name="connsiteX1" fmla="*/ 323850 w 5111750"/>
              <a:gd name="connsiteY1" fmla="*/ 615950 h 1162050"/>
              <a:gd name="connsiteX2" fmla="*/ 425450 w 5111750"/>
              <a:gd name="connsiteY2" fmla="*/ 615950 h 1162050"/>
              <a:gd name="connsiteX3" fmla="*/ 476250 w 5111750"/>
              <a:gd name="connsiteY3" fmla="*/ 692150 h 1162050"/>
              <a:gd name="connsiteX4" fmla="*/ 488950 w 5111750"/>
              <a:gd name="connsiteY4" fmla="*/ 946150 h 1162050"/>
              <a:gd name="connsiteX5" fmla="*/ 692150 w 5111750"/>
              <a:gd name="connsiteY5" fmla="*/ 1092200 h 1162050"/>
              <a:gd name="connsiteX6" fmla="*/ 895350 w 5111750"/>
              <a:gd name="connsiteY6" fmla="*/ 1079500 h 1162050"/>
              <a:gd name="connsiteX7" fmla="*/ 1200150 w 5111750"/>
              <a:gd name="connsiteY7" fmla="*/ 946150 h 1162050"/>
              <a:gd name="connsiteX8" fmla="*/ 1651000 w 5111750"/>
              <a:gd name="connsiteY8" fmla="*/ 977900 h 1162050"/>
              <a:gd name="connsiteX9" fmla="*/ 1746250 w 5111750"/>
              <a:gd name="connsiteY9" fmla="*/ 1085850 h 1162050"/>
              <a:gd name="connsiteX10" fmla="*/ 2019300 w 5111750"/>
              <a:gd name="connsiteY10" fmla="*/ 1016000 h 1162050"/>
              <a:gd name="connsiteX11" fmla="*/ 2235200 w 5111750"/>
              <a:gd name="connsiteY11" fmla="*/ 1009650 h 1162050"/>
              <a:gd name="connsiteX12" fmla="*/ 2599205 w 5111750"/>
              <a:gd name="connsiteY12" fmla="*/ 780675 h 1162050"/>
              <a:gd name="connsiteX13" fmla="*/ 2889250 w 5111750"/>
              <a:gd name="connsiteY13" fmla="*/ 482600 h 1162050"/>
              <a:gd name="connsiteX14" fmla="*/ 3175000 w 5111750"/>
              <a:gd name="connsiteY14" fmla="*/ 450850 h 1162050"/>
              <a:gd name="connsiteX15" fmla="*/ 3429000 w 5111750"/>
              <a:gd name="connsiteY15" fmla="*/ 241300 h 1162050"/>
              <a:gd name="connsiteX16" fmla="*/ 3708400 w 5111750"/>
              <a:gd name="connsiteY16" fmla="*/ 215900 h 1162050"/>
              <a:gd name="connsiteX17" fmla="*/ 3841750 w 5111750"/>
              <a:gd name="connsiteY17" fmla="*/ 88900 h 1162050"/>
              <a:gd name="connsiteX18" fmla="*/ 4051300 w 5111750"/>
              <a:gd name="connsiteY18" fmla="*/ 107950 h 1162050"/>
              <a:gd name="connsiteX19" fmla="*/ 4241800 w 5111750"/>
              <a:gd name="connsiteY19" fmla="*/ 0 h 1162050"/>
              <a:gd name="connsiteX20" fmla="*/ 4495800 w 5111750"/>
              <a:gd name="connsiteY20" fmla="*/ 69850 h 1162050"/>
              <a:gd name="connsiteX21" fmla="*/ 4610100 w 5111750"/>
              <a:gd name="connsiteY21" fmla="*/ 38100 h 1162050"/>
              <a:gd name="connsiteX22" fmla="*/ 4794250 w 5111750"/>
              <a:gd name="connsiteY22" fmla="*/ 127000 h 1162050"/>
              <a:gd name="connsiteX23" fmla="*/ 4870450 w 5111750"/>
              <a:gd name="connsiteY23" fmla="*/ 88900 h 1162050"/>
              <a:gd name="connsiteX24" fmla="*/ 4959350 w 5111750"/>
              <a:gd name="connsiteY24" fmla="*/ 222250 h 1162050"/>
              <a:gd name="connsiteX25" fmla="*/ 5111750 w 5111750"/>
              <a:gd name="connsiteY25" fmla="*/ 107950 h 1162050"/>
              <a:gd name="connsiteX26" fmla="*/ 5048250 w 5111750"/>
              <a:gd name="connsiteY26" fmla="*/ 228600 h 1162050"/>
              <a:gd name="connsiteX27" fmla="*/ 4946650 w 5111750"/>
              <a:gd name="connsiteY27" fmla="*/ 279400 h 1162050"/>
              <a:gd name="connsiteX28" fmla="*/ 4838700 w 5111750"/>
              <a:gd name="connsiteY28" fmla="*/ 158750 h 1162050"/>
              <a:gd name="connsiteX29" fmla="*/ 4756150 w 5111750"/>
              <a:gd name="connsiteY29" fmla="*/ 177800 h 1162050"/>
              <a:gd name="connsiteX30" fmla="*/ 4603750 w 5111750"/>
              <a:gd name="connsiteY30" fmla="*/ 95250 h 1162050"/>
              <a:gd name="connsiteX31" fmla="*/ 4470400 w 5111750"/>
              <a:gd name="connsiteY31" fmla="*/ 120650 h 1162050"/>
              <a:gd name="connsiteX32" fmla="*/ 4241800 w 5111750"/>
              <a:gd name="connsiteY32" fmla="*/ 57150 h 1162050"/>
              <a:gd name="connsiteX33" fmla="*/ 4064000 w 5111750"/>
              <a:gd name="connsiteY33" fmla="*/ 171450 h 1162050"/>
              <a:gd name="connsiteX34" fmla="*/ 3841750 w 5111750"/>
              <a:gd name="connsiteY34" fmla="*/ 152400 h 1162050"/>
              <a:gd name="connsiteX35" fmla="*/ 3702050 w 5111750"/>
              <a:gd name="connsiteY35" fmla="*/ 285750 h 1162050"/>
              <a:gd name="connsiteX36" fmla="*/ 3486150 w 5111750"/>
              <a:gd name="connsiteY36" fmla="*/ 292100 h 1162050"/>
              <a:gd name="connsiteX37" fmla="*/ 3175000 w 5111750"/>
              <a:gd name="connsiteY37" fmla="*/ 508000 h 1162050"/>
              <a:gd name="connsiteX38" fmla="*/ 2965450 w 5111750"/>
              <a:gd name="connsiteY38" fmla="*/ 514350 h 1162050"/>
              <a:gd name="connsiteX39" fmla="*/ 2781300 w 5111750"/>
              <a:gd name="connsiteY39" fmla="*/ 711200 h 1162050"/>
              <a:gd name="connsiteX40" fmla="*/ 2578100 w 5111750"/>
              <a:gd name="connsiteY40" fmla="*/ 901700 h 1162050"/>
              <a:gd name="connsiteX41" fmla="*/ 2298700 w 5111750"/>
              <a:gd name="connsiteY41" fmla="*/ 1041400 h 1162050"/>
              <a:gd name="connsiteX42" fmla="*/ 2108200 w 5111750"/>
              <a:gd name="connsiteY42" fmla="*/ 1092200 h 1162050"/>
              <a:gd name="connsiteX43" fmla="*/ 1987550 w 5111750"/>
              <a:gd name="connsiteY43" fmla="*/ 1092200 h 1162050"/>
              <a:gd name="connsiteX44" fmla="*/ 1771650 w 5111750"/>
              <a:gd name="connsiteY44" fmla="*/ 1149350 h 1162050"/>
              <a:gd name="connsiteX45" fmla="*/ 1625600 w 5111750"/>
              <a:gd name="connsiteY45" fmla="*/ 1054100 h 1162050"/>
              <a:gd name="connsiteX46" fmla="*/ 1282700 w 5111750"/>
              <a:gd name="connsiteY46" fmla="*/ 1028700 h 1162050"/>
              <a:gd name="connsiteX47" fmla="*/ 914400 w 5111750"/>
              <a:gd name="connsiteY47" fmla="*/ 1117600 h 1162050"/>
              <a:gd name="connsiteX48" fmla="*/ 590550 w 5111750"/>
              <a:gd name="connsiteY48" fmla="*/ 1162050 h 1162050"/>
              <a:gd name="connsiteX49" fmla="*/ 469900 w 5111750"/>
              <a:gd name="connsiteY49" fmla="*/ 1003300 h 1162050"/>
              <a:gd name="connsiteX50" fmla="*/ 323850 w 5111750"/>
              <a:gd name="connsiteY50" fmla="*/ 984250 h 1162050"/>
              <a:gd name="connsiteX51" fmla="*/ 203200 w 5111750"/>
              <a:gd name="connsiteY51" fmla="*/ 1066800 h 1162050"/>
              <a:gd name="connsiteX52" fmla="*/ 0 w 5111750"/>
              <a:gd name="connsiteY52" fmla="*/ 1028700 h 1162050"/>
              <a:gd name="connsiteX53" fmla="*/ 152400 w 5111750"/>
              <a:gd name="connsiteY53" fmla="*/ 1003300 h 1162050"/>
              <a:gd name="connsiteX54" fmla="*/ 209550 w 5111750"/>
              <a:gd name="connsiteY54" fmla="*/ 952500 h 1162050"/>
              <a:gd name="connsiteX55" fmla="*/ 406400 w 5111750"/>
              <a:gd name="connsiteY55" fmla="*/ 946150 h 1162050"/>
              <a:gd name="connsiteX56" fmla="*/ 400050 w 5111750"/>
              <a:gd name="connsiteY56" fmla="*/ 736600 h 1162050"/>
              <a:gd name="connsiteX57" fmla="*/ 349250 w 5111750"/>
              <a:gd name="connsiteY57" fmla="*/ 660400 h 1162050"/>
              <a:gd name="connsiteX58" fmla="*/ 165100 w 5111750"/>
              <a:gd name="connsiteY58" fmla="*/ 539750 h 1162050"/>
              <a:gd name="connsiteX0" fmla="*/ 165100 w 5111750"/>
              <a:gd name="connsiteY0" fmla="*/ 539750 h 1162050"/>
              <a:gd name="connsiteX1" fmla="*/ 323850 w 5111750"/>
              <a:gd name="connsiteY1" fmla="*/ 615950 h 1162050"/>
              <a:gd name="connsiteX2" fmla="*/ 425450 w 5111750"/>
              <a:gd name="connsiteY2" fmla="*/ 615950 h 1162050"/>
              <a:gd name="connsiteX3" fmla="*/ 476250 w 5111750"/>
              <a:gd name="connsiteY3" fmla="*/ 692150 h 1162050"/>
              <a:gd name="connsiteX4" fmla="*/ 488950 w 5111750"/>
              <a:gd name="connsiteY4" fmla="*/ 946150 h 1162050"/>
              <a:gd name="connsiteX5" fmla="*/ 692150 w 5111750"/>
              <a:gd name="connsiteY5" fmla="*/ 1092200 h 1162050"/>
              <a:gd name="connsiteX6" fmla="*/ 895350 w 5111750"/>
              <a:gd name="connsiteY6" fmla="*/ 1079500 h 1162050"/>
              <a:gd name="connsiteX7" fmla="*/ 1200150 w 5111750"/>
              <a:gd name="connsiteY7" fmla="*/ 946150 h 1162050"/>
              <a:gd name="connsiteX8" fmla="*/ 1651000 w 5111750"/>
              <a:gd name="connsiteY8" fmla="*/ 977900 h 1162050"/>
              <a:gd name="connsiteX9" fmla="*/ 1746250 w 5111750"/>
              <a:gd name="connsiteY9" fmla="*/ 1085850 h 1162050"/>
              <a:gd name="connsiteX10" fmla="*/ 2019300 w 5111750"/>
              <a:gd name="connsiteY10" fmla="*/ 1016000 h 1162050"/>
              <a:gd name="connsiteX11" fmla="*/ 2235200 w 5111750"/>
              <a:gd name="connsiteY11" fmla="*/ 1009650 h 1162050"/>
              <a:gd name="connsiteX12" fmla="*/ 2599205 w 5111750"/>
              <a:gd name="connsiteY12" fmla="*/ 780675 h 1162050"/>
              <a:gd name="connsiteX13" fmla="*/ 2889250 w 5111750"/>
              <a:gd name="connsiteY13" fmla="*/ 482600 h 1162050"/>
              <a:gd name="connsiteX14" fmla="*/ 3175000 w 5111750"/>
              <a:gd name="connsiteY14" fmla="*/ 450850 h 1162050"/>
              <a:gd name="connsiteX15" fmla="*/ 3429000 w 5111750"/>
              <a:gd name="connsiteY15" fmla="*/ 241300 h 1162050"/>
              <a:gd name="connsiteX16" fmla="*/ 3708400 w 5111750"/>
              <a:gd name="connsiteY16" fmla="*/ 215900 h 1162050"/>
              <a:gd name="connsiteX17" fmla="*/ 3841750 w 5111750"/>
              <a:gd name="connsiteY17" fmla="*/ 88900 h 1162050"/>
              <a:gd name="connsiteX18" fmla="*/ 4051300 w 5111750"/>
              <a:gd name="connsiteY18" fmla="*/ 107950 h 1162050"/>
              <a:gd name="connsiteX19" fmla="*/ 4241800 w 5111750"/>
              <a:gd name="connsiteY19" fmla="*/ 0 h 1162050"/>
              <a:gd name="connsiteX20" fmla="*/ 4495800 w 5111750"/>
              <a:gd name="connsiteY20" fmla="*/ 69850 h 1162050"/>
              <a:gd name="connsiteX21" fmla="*/ 4610100 w 5111750"/>
              <a:gd name="connsiteY21" fmla="*/ 38100 h 1162050"/>
              <a:gd name="connsiteX22" fmla="*/ 4794250 w 5111750"/>
              <a:gd name="connsiteY22" fmla="*/ 127000 h 1162050"/>
              <a:gd name="connsiteX23" fmla="*/ 4870450 w 5111750"/>
              <a:gd name="connsiteY23" fmla="*/ 88900 h 1162050"/>
              <a:gd name="connsiteX24" fmla="*/ 4959350 w 5111750"/>
              <a:gd name="connsiteY24" fmla="*/ 222250 h 1162050"/>
              <a:gd name="connsiteX25" fmla="*/ 5111750 w 5111750"/>
              <a:gd name="connsiteY25" fmla="*/ 107950 h 1162050"/>
              <a:gd name="connsiteX26" fmla="*/ 5048250 w 5111750"/>
              <a:gd name="connsiteY26" fmla="*/ 228600 h 1162050"/>
              <a:gd name="connsiteX27" fmla="*/ 4946650 w 5111750"/>
              <a:gd name="connsiteY27" fmla="*/ 279400 h 1162050"/>
              <a:gd name="connsiteX28" fmla="*/ 4838700 w 5111750"/>
              <a:gd name="connsiteY28" fmla="*/ 158750 h 1162050"/>
              <a:gd name="connsiteX29" fmla="*/ 4756150 w 5111750"/>
              <a:gd name="connsiteY29" fmla="*/ 177800 h 1162050"/>
              <a:gd name="connsiteX30" fmla="*/ 4603750 w 5111750"/>
              <a:gd name="connsiteY30" fmla="*/ 95250 h 1162050"/>
              <a:gd name="connsiteX31" fmla="*/ 4470400 w 5111750"/>
              <a:gd name="connsiteY31" fmla="*/ 120650 h 1162050"/>
              <a:gd name="connsiteX32" fmla="*/ 4241800 w 5111750"/>
              <a:gd name="connsiteY32" fmla="*/ 57150 h 1162050"/>
              <a:gd name="connsiteX33" fmla="*/ 4064000 w 5111750"/>
              <a:gd name="connsiteY33" fmla="*/ 171450 h 1162050"/>
              <a:gd name="connsiteX34" fmla="*/ 3841750 w 5111750"/>
              <a:gd name="connsiteY34" fmla="*/ 152400 h 1162050"/>
              <a:gd name="connsiteX35" fmla="*/ 3702050 w 5111750"/>
              <a:gd name="connsiteY35" fmla="*/ 285750 h 1162050"/>
              <a:gd name="connsiteX36" fmla="*/ 3486150 w 5111750"/>
              <a:gd name="connsiteY36" fmla="*/ 292100 h 1162050"/>
              <a:gd name="connsiteX37" fmla="*/ 3175000 w 5111750"/>
              <a:gd name="connsiteY37" fmla="*/ 508000 h 1162050"/>
              <a:gd name="connsiteX38" fmla="*/ 2965450 w 5111750"/>
              <a:gd name="connsiteY38" fmla="*/ 514350 h 1162050"/>
              <a:gd name="connsiteX39" fmla="*/ 2781300 w 5111750"/>
              <a:gd name="connsiteY39" fmla="*/ 711200 h 1162050"/>
              <a:gd name="connsiteX40" fmla="*/ 2578100 w 5111750"/>
              <a:gd name="connsiteY40" fmla="*/ 901700 h 1162050"/>
              <a:gd name="connsiteX41" fmla="*/ 2298700 w 5111750"/>
              <a:gd name="connsiteY41" fmla="*/ 1041400 h 1162050"/>
              <a:gd name="connsiteX42" fmla="*/ 2108200 w 5111750"/>
              <a:gd name="connsiteY42" fmla="*/ 1092200 h 1162050"/>
              <a:gd name="connsiteX43" fmla="*/ 1987550 w 5111750"/>
              <a:gd name="connsiteY43" fmla="*/ 1092200 h 1162050"/>
              <a:gd name="connsiteX44" fmla="*/ 1771650 w 5111750"/>
              <a:gd name="connsiteY44" fmla="*/ 1149350 h 1162050"/>
              <a:gd name="connsiteX45" fmla="*/ 1625600 w 5111750"/>
              <a:gd name="connsiteY45" fmla="*/ 1054100 h 1162050"/>
              <a:gd name="connsiteX46" fmla="*/ 1282700 w 5111750"/>
              <a:gd name="connsiteY46" fmla="*/ 1028700 h 1162050"/>
              <a:gd name="connsiteX47" fmla="*/ 914400 w 5111750"/>
              <a:gd name="connsiteY47" fmla="*/ 1117600 h 1162050"/>
              <a:gd name="connsiteX48" fmla="*/ 660400 w 5111750"/>
              <a:gd name="connsiteY48" fmla="*/ 1162050 h 1162050"/>
              <a:gd name="connsiteX49" fmla="*/ 469900 w 5111750"/>
              <a:gd name="connsiteY49" fmla="*/ 1003300 h 1162050"/>
              <a:gd name="connsiteX50" fmla="*/ 323850 w 5111750"/>
              <a:gd name="connsiteY50" fmla="*/ 984250 h 1162050"/>
              <a:gd name="connsiteX51" fmla="*/ 203200 w 5111750"/>
              <a:gd name="connsiteY51" fmla="*/ 1066800 h 1162050"/>
              <a:gd name="connsiteX52" fmla="*/ 0 w 5111750"/>
              <a:gd name="connsiteY52" fmla="*/ 1028700 h 1162050"/>
              <a:gd name="connsiteX53" fmla="*/ 152400 w 5111750"/>
              <a:gd name="connsiteY53" fmla="*/ 1003300 h 1162050"/>
              <a:gd name="connsiteX54" fmla="*/ 209550 w 5111750"/>
              <a:gd name="connsiteY54" fmla="*/ 952500 h 1162050"/>
              <a:gd name="connsiteX55" fmla="*/ 406400 w 5111750"/>
              <a:gd name="connsiteY55" fmla="*/ 946150 h 1162050"/>
              <a:gd name="connsiteX56" fmla="*/ 400050 w 5111750"/>
              <a:gd name="connsiteY56" fmla="*/ 736600 h 1162050"/>
              <a:gd name="connsiteX57" fmla="*/ 349250 w 5111750"/>
              <a:gd name="connsiteY57" fmla="*/ 660400 h 1162050"/>
              <a:gd name="connsiteX58" fmla="*/ 165100 w 5111750"/>
              <a:gd name="connsiteY58" fmla="*/ 539750 h 1162050"/>
              <a:gd name="connsiteX0" fmla="*/ 165100 w 5111750"/>
              <a:gd name="connsiteY0" fmla="*/ 539750 h 1162050"/>
              <a:gd name="connsiteX1" fmla="*/ 323850 w 5111750"/>
              <a:gd name="connsiteY1" fmla="*/ 615950 h 1162050"/>
              <a:gd name="connsiteX2" fmla="*/ 425450 w 5111750"/>
              <a:gd name="connsiteY2" fmla="*/ 615950 h 1162050"/>
              <a:gd name="connsiteX3" fmla="*/ 476250 w 5111750"/>
              <a:gd name="connsiteY3" fmla="*/ 692150 h 1162050"/>
              <a:gd name="connsiteX4" fmla="*/ 488950 w 5111750"/>
              <a:gd name="connsiteY4" fmla="*/ 946150 h 1162050"/>
              <a:gd name="connsiteX5" fmla="*/ 692150 w 5111750"/>
              <a:gd name="connsiteY5" fmla="*/ 1092200 h 1162050"/>
              <a:gd name="connsiteX6" fmla="*/ 895350 w 5111750"/>
              <a:gd name="connsiteY6" fmla="*/ 1079500 h 1162050"/>
              <a:gd name="connsiteX7" fmla="*/ 1200150 w 5111750"/>
              <a:gd name="connsiteY7" fmla="*/ 946150 h 1162050"/>
              <a:gd name="connsiteX8" fmla="*/ 1651000 w 5111750"/>
              <a:gd name="connsiteY8" fmla="*/ 977900 h 1162050"/>
              <a:gd name="connsiteX9" fmla="*/ 1746250 w 5111750"/>
              <a:gd name="connsiteY9" fmla="*/ 1085850 h 1162050"/>
              <a:gd name="connsiteX10" fmla="*/ 2019300 w 5111750"/>
              <a:gd name="connsiteY10" fmla="*/ 1016000 h 1162050"/>
              <a:gd name="connsiteX11" fmla="*/ 2235200 w 5111750"/>
              <a:gd name="connsiteY11" fmla="*/ 1009650 h 1162050"/>
              <a:gd name="connsiteX12" fmla="*/ 2599205 w 5111750"/>
              <a:gd name="connsiteY12" fmla="*/ 780675 h 1162050"/>
              <a:gd name="connsiteX13" fmla="*/ 2889250 w 5111750"/>
              <a:gd name="connsiteY13" fmla="*/ 482600 h 1162050"/>
              <a:gd name="connsiteX14" fmla="*/ 3175000 w 5111750"/>
              <a:gd name="connsiteY14" fmla="*/ 450850 h 1162050"/>
              <a:gd name="connsiteX15" fmla="*/ 3429000 w 5111750"/>
              <a:gd name="connsiteY15" fmla="*/ 241300 h 1162050"/>
              <a:gd name="connsiteX16" fmla="*/ 3708400 w 5111750"/>
              <a:gd name="connsiteY16" fmla="*/ 215900 h 1162050"/>
              <a:gd name="connsiteX17" fmla="*/ 3841750 w 5111750"/>
              <a:gd name="connsiteY17" fmla="*/ 88900 h 1162050"/>
              <a:gd name="connsiteX18" fmla="*/ 4051300 w 5111750"/>
              <a:gd name="connsiteY18" fmla="*/ 107950 h 1162050"/>
              <a:gd name="connsiteX19" fmla="*/ 4241800 w 5111750"/>
              <a:gd name="connsiteY19" fmla="*/ 0 h 1162050"/>
              <a:gd name="connsiteX20" fmla="*/ 4495800 w 5111750"/>
              <a:gd name="connsiteY20" fmla="*/ 69850 h 1162050"/>
              <a:gd name="connsiteX21" fmla="*/ 4610100 w 5111750"/>
              <a:gd name="connsiteY21" fmla="*/ 38100 h 1162050"/>
              <a:gd name="connsiteX22" fmla="*/ 4794250 w 5111750"/>
              <a:gd name="connsiteY22" fmla="*/ 127000 h 1162050"/>
              <a:gd name="connsiteX23" fmla="*/ 4870450 w 5111750"/>
              <a:gd name="connsiteY23" fmla="*/ 88900 h 1162050"/>
              <a:gd name="connsiteX24" fmla="*/ 4959350 w 5111750"/>
              <a:gd name="connsiteY24" fmla="*/ 222250 h 1162050"/>
              <a:gd name="connsiteX25" fmla="*/ 5111750 w 5111750"/>
              <a:gd name="connsiteY25" fmla="*/ 107950 h 1162050"/>
              <a:gd name="connsiteX26" fmla="*/ 5048250 w 5111750"/>
              <a:gd name="connsiteY26" fmla="*/ 228600 h 1162050"/>
              <a:gd name="connsiteX27" fmla="*/ 4946650 w 5111750"/>
              <a:gd name="connsiteY27" fmla="*/ 279400 h 1162050"/>
              <a:gd name="connsiteX28" fmla="*/ 4838700 w 5111750"/>
              <a:gd name="connsiteY28" fmla="*/ 158750 h 1162050"/>
              <a:gd name="connsiteX29" fmla="*/ 4756150 w 5111750"/>
              <a:gd name="connsiteY29" fmla="*/ 177800 h 1162050"/>
              <a:gd name="connsiteX30" fmla="*/ 4603750 w 5111750"/>
              <a:gd name="connsiteY30" fmla="*/ 95250 h 1162050"/>
              <a:gd name="connsiteX31" fmla="*/ 4470400 w 5111750"/>
              <a:gd name="connsiteY31" fmla="*/ 120650 h 1162050"/>
              <a:gd name="connsiteX32" fmla="*/ 4241800 w 5111750"/>
              <a:gd name="connsiteY32" fmla="*/ 57150 h 1162050"/>
              <a:gd name="connsiteX33" fmla="*/ 4064000 w 5111750"/>
              <a:gd name="connsiteY33" fmla="*/ 171450 h 1162050"/>
              <a:gd name="connsiteX34" fmla="*/ 3841750 w 5111750"/>
              <a:gd name="connsiteY34" fmla="*/ 152400 h 1162050"/>
              <a:gd name="connsiteX35" fmla="*/ 3702050 w 5111750"/>
              <a:gd name="connsiteY35" fmla="*/ 285750 h 1162050"/>
              <a:gd name="connsiteX36" fmla="*/ 3486150 w 5111750"/>
              <a:gd name="connsiteY36" fmla="*/ 292100 h 1162050"/>
              <a:gd name="connsiteX37" fmla="*/ 3175000 w 5111750"/>
              <a:gd name="connsiteY37" fmla="*/ 508000 h 1162050"/>
              <a:gd name="connsiteX38" fmla="*/ 2965450 w 5111750"/>
              <a:gd name="connsiteY38" fmla="*/ 514350 h 1162050"/>
              <a:gd name="connsiteX39" fmla="*/ 2781300 w 5111750"/>
              <a:gd name="connsiteY39" fmla="*/ 711200 h 1162050"/>
              <a:gd name="connsiteX40" fmla="*/ 2578100 w 5111750"/>
              <a:gd name="connsiteY40" fmla="*/ 901700 h 1162050"/>
              <a:gd name="connsiteX41" fmla="*/ 2298700 w 5111750"/>
              <a:gd name="connsiteY41" fmla="*/ 1041400 h 1162050"/>
              <a:gd name="connsiteX42" fmla="*/ 2108200 w 5111750"/>
              <a:gd name="connsiteY42" fmla="*/ 1092200 h 1162050"/>
              <a:gd name="connsiteX43" fmla="*/ 1987550 w 5111750"/>
              <a:gd name="connsiteY43" fmla="*/ 1092200 h 1162050"/>
              <a:gd name="connsiteX44" fmla="*/ 1771650 w 5111750"/>
              <a:gd name="connsiteY44" fmla="*/ 1149350 h 1162050"/>
              <a:gd name="connsiteX45" fmla="*/ 1625600 w 5111750"/>
              <a:gd name="connsiteY45" fmla="*/ 1054100 h 1162050"/>
              <a:gd name="connsiteX46" fmla="*/ 1244600 w 5111750"/>
              <a:gd name="connsiteY46" fmla="*/ 996950 h 1162050"/>
              <a:gd name="connsiteX47" fmla="*/ 914400 w 5111750"/>
              <a:gd name="connsiteY47" fmla="*/ 1117600 h 1162050"/>
              <a:gd name="connsiteX48" fmla="*/ 660400 w 5111750"/>
              <a:gd name="connsiteY48" fmla="*/ 1162050 h 1162050"/>
              <a:gd name="connsiteX49" fmla="*/ 469900 w 5111750"/>
              <a:gd name="connsiteY49" fmla="*/ 1003300 h 1162050"/>
              <a:gd name="connsiteX50" fmla="*/ 323850 w 5111750"/>
              <a:gd name="connsiteY50" fmla="*/ 984250 h 1162050"/>
              <a:gd name="connsiteX51" fmla="*/ 203200 w 5111750"/>
              <a:gd name="connsiteY51" fmla="*/ 1066800 h 1162050"/>
              <a:gd name="connsiteX52" fmla="*/ 0 w 5111750"/>
              <a:gd name="connsiteY52" fmla="*/ 1028700 h 1162050"/>
              <a:gd name="connsiteX53" fmla="*/ 152400 w 5111750"/>
              <a:gd name="connsiteY53" fmla="*/ 1003300 h 1162050"/>
              <a:gd name="connsiteX54" fmla="*/ 209550 w 5111750"/>
              <a:gd name="connsiteY54" fmla="*/ 952500 h 1162050"/>
              <a:gd name="connsiteX55" fmla="*/ 406400 w 5111750"/>
              <a:gd name="connsiteY55" fmla="*/ 946150 h 1162050"/>
              <a:gd name="connsiteX56" fmla="*/ 400050 w 5111750"/>
              <a:gd name="connsiteY56" fmla="*/ 736600 h 1162050"/>
              <a:gd name="connsiteX57" fmla="*/ 349250 w 5111750"/>
              <a:gd name="connsiteY57" fmla="*/ 660400 h 1162050"/>
              <a:gd name="connsiteX58" fmla="*/ 165100 w 5111750"/>
              <a:gd name="connsiteY58" fmla="*/ 539750 h 1162050"/>
              <a:gd name="connsiteX0" fmla="*/ 165100 w 5111750"/>
              <a:gd name="connsiteY0" fmla="*/ 539750 h 1162050"/>
              <a:gd name="connsiteX1" fmla="*/ 323850 w 5111750"/>
              <a:gd name="connsiteY1" fmla="*/ 615950 h 1162050"/>
              <a:gd name="connsiteX2" fmla="*/ 425450 w 5111750"/>
              <a:gd name="connsiteY2" fmla="*/ 615950 h 1162050"/>
              <a:gd name="connsiteX3" fmla="*/ 476250 w 5111750"/>
              <a:gd name="connsiteY3" fmla="*/ 692150 h 1162050"/>
              <a:gd name="connsiteX4" fmla="*/ 488950 w 5111750"/>
              <a:gd name="connsiteY4" fmla="*/ 946150 h 1162050"/>
              <a:gd name="connsiteX5" fmla="*/ 692150 w 5111750"/>
              <a:gd name="connsiteY5" fmla="*/ 1092200 h 1162050"/>
              <a:gd name="connsiteX6" fmla="*/ 895350 w 5111750"/>
              <a:gd name="connsiteY6" fmla="*/ 1079500 h 1162050"/>
              <a:gd name="connsiteX7" fmla="*/ 1200150 w 5111750"/>
              <a:gd name="connsiteY7" fmla="*/ 946150 h 1162050"/>
              <a:gd name="connsiteX8" fmla="*/ 1619250 w 5111750"/>
              <a:gd name="connsiteY8" fmla="*/ 996950 h 1162050"/>
              <a:gd name="connsiteX9" fmla="*/ 1746250 w 5111750"/>
              <a:gd name="connsiteY9" fmla="*/ 1085850 h 1162050"/>
              <a:gd name="connsiteX10" fmla="*/ 2019300 w 5111750"/>
              <a:gd name="connsiteY10" fmla="*/ 1016000 h 1162050"/>
              <a:gd name="connsiteX11" fmla="*/ 2235200 w 5111750"/>
              <a:gd name="connsiteY11" fmla="*/ 1009650 h 1162050"/>
              <a:gd name="connsiteX12" fmla="*/ 2599205 w 5111750"/>
              <a:gd name="connsiteY12" fmla="*/ 780675 h 1162050"/>
              <a:gd name="connsiteX13" fmla="*/ 2889250 w 5111750"/>
              <a:gd name="connsiteY13" fmla="*/ 482600 h 1162050"/>
              <a:gd name="connsiteX14" fmla="*/ 3175000 w 5111750"/>
              <a:gd name="connsiteY14" fmla="*/ 450850 h 1162050"/>
              <a:gd name="connsiteX15" fmla="*/ 3429000 w 5111750"/>
              <a:gd name="connsiteY15" fmla="*/ 241300 h 1162050"/>
              <a:gd name="connsiteX16" fmla="*/ 3708400 w 5111750"/>
              <a:gd name="connsiteY16" fmla="*/ 215900 h 1162050"/>
              <a:gd name="connsiteX17" fmla="*/ 3841750 w 5111750"/>
              <a:gd name="connsiteY17" fmla="*/ 88900 h 1162050"/>
              <a:gd name="connsiteX18" fmla="*/ 4051300 w 5111750"/>
              <a:gd name="connsiteY18" fmla="*/ 107950 h 1162050"/>
              <a:gd name="connsiteX19" fmla="*/ 4241800 w 5111750"/>
              <a:gd name="connsiteY19" fmla="*/ 0 h 1162050"/>
              <a:gd name="connsiteX20" fmla="*/ 4495800 w 5111750"/>
              <a:gd name="connsiteY20" fmla="*/ 69850 h 1162050"/>
              <a:gd name="connsiteX21" fmla="*/ 4610100 w 5111750"/>
              <a:gd name="connsiteY21" fmla="*/ 38100 h 1162050"/>
              <a:gd name="connsiteX22" fmla="*/ 4794250 w 5111750"/>
              <a:gd name="connsiteY22" fmla="*/ 127000 h 1162050"/>
              <a:gd name="connsiteX23" fmla="*/ 4870450 w 5111750"/>
              <a:gd name="connsiteY23" fmla="*/ 88900 h 1162050"/>
              <a:gd name="connsiteX24" fmla="*/ 4959350 w 5111750"/>
              <a:gd name="connsiteY24" fmla="*/ 222250 h 1162050"/>
              <a:gd name="connsiteX25" fmla="*/ 5111750 w 5111750"/>
              <a:gd name="connsiteY25" fmla="*/ 107950 h 1162050"/>
              <a:gd name="connsiteX26" fmla="*/ 5048250 w 5111750"/>
              <a:gd name="connsiteY26" fmla="*/ 228600 h 1162050"/>
              <a:gd name="connsiteX27" fmla="*/ 4946650 w 5111750"/>
              <a:gd name="connsiteY27" fmla="*/ 279400 h 1162050"/>
              <a:gd name="connsiteX28" fmla="*/ 4838700 w 5111750"/>
              <a:gd name="connsiteY28" fmla="*/ 158750 h 1162050"/>
              <a:gd name="connsiteX29" fmla="*/ 4756150 w 5111750"/>
              <a:gd name="connsiteY29" fmla="*/ 177800 h 1162050"/>
              <a:gd name="connsiteX30" fmla="*/ 4603750 w 5111750"/>
              <a:gd name="connsiteY30" fmla="*/ 95250 h 1162050"/>
              <a:gd name="connsiteX31" fmla="*/ 4470400 w 5111750"/>
              <a:gd name="connsiteY31" fmla="*/ 120650 h 1162050"/>
              <a:gd name="connsiteX32" fmla="*/ 4241800 w 5111750"/>
              <a:gd name="connsiteY32" fmla="*/ 57150 h 1162050"/>
              <a:gd name="connsiteX33" fmla="*/ 4064000 w 5111750"/>
              <a:gd name="connsiteY33" fmla="*/ 171450 h 1162050"/>
              <a:gd name="connsiteX34" fmla="*/ 3841750 w 5111750"/>
              <a:gd name="connsiteY34" fmla="*/ 152400 h 1162050"/>
              <a:gd name="connsiteX35" fmla="*/ 3702050 w 5111750"/>
              <a:gd name="connsiteY35" fmla="*/ 285750 h 1162050"/>
              <a:gd name="connsiteX36" fmla="*/ 3486150 w 5111750"/>
              <a:gd name="connsiteY36" fmla="*/ 292100 h 1162050"/>
              <a:gd name="connsiteX37" fmla="*/ 3175000 w 5111750"/>
              <a:gd name="connsiteY37" fmla="*/ 508000 h 1162050"/>
              <a:gd name="connsiteX38" fmla="*/ 2965450 w 5111750"/>
              <a:gd name="connsiteY38" fmla="*/ 514350 h 1162050"/>
              <a:gd name="connsiteX39" fmla="*/ 2781300 w 5111750"/>
              <a:gd name="connsiteY39" fmla="*/ 711200 h 1162050"/>
              <a:gd name="connsiteX40" fmla="*/ 2578100 w 5111750"/>
              <a:gd name="connsiteY40" fmla="*/ 901700 h 1162050"/>
              <a:gd name="connsiteX41" fmla="*/ 2298700 w 5111750"/>
              <a:gd name="connsiteY41" fmla="*/ 1041400 h 1162050"/>
              <a:gd name="connsiteX42" fmla="*/ 2108200 w 5111750"/>
              <a:gd name="connsiteY42" fmla="*/ 1092200 h 1162050"/>
              <a:gd name="connsiteX43" fmla="*/ 1987550 w 5111750"/>
              <a:gd name="connsiteY43" fmla="*/ 1092200 h 1162050"/>
              <a:gd name="connsiteX44" fmla="*/ 1771650 w 5111750"/>
              <a:gd name="connsiteY44" fmla="*/ 1149350 h 1162050"/>
              <a:gd name="connsiteX45" fmla="*/ 1625600 w 5111750"/>
              <a:gd name="connsiteY45" fmla="*/ 1054100 h 1162050"/>
              <a:gd name="connsiteX46" fmla="*/ 1244600 w 5111750"/>
              <a:gd name="connsiteY46" fmla="*/ 996950 h 1162050"/>
              <a:gd name="connsiteX47" fmla="*/ 914400 w 5111750"/>
              <a:gd name="connsiteY47" fmla="*/ 1117600 h 1162050"/>
              <a:gd name="connsiteX48" fmla="*/ 660400 w 5111750"/>
              <a:gd name="connsiteY48" fmla="*/ 1162050 h 1162050"/>
              <a:gd name="connsiteX49" fmla="*/ 469900 w 5111750"/>
              <a:gd name="connsiteY49" fmla="*/ 1003300 h 1162050"/>
              <a:gd name="connsiteX50" fmla="*/ 323850 w 5111750"/>
              <a:gd name="connsiteY50" fmla="*/ 984250 h 1162050"/>
              <a:gd name="connsiteX51" fmla="*/ 203200 w 5111750"/>
              <a:gd name="connsiteY51" fmla="*/ 1066800 h 1162050"/>
              <a:gd name="connsiteX52" fmla="*/ 0 w 5111750"/>
              <a:gd name="connsiteY52" fmla="*/ 1028700 h 1162050"/>
              <a:gd name="connsiteX53" fmla="*/ 152400 w 5111750"/>
              <a:gd name="connsiteY53" fmla="*/ 1003300 h 1162050"/>
              <a:gd name="connsiteX54" fmla="*/ 209550 w 5111750"/>
              <a:gd name="connsiteY54" fmla="*/ 952500 h 1162050"/>
              <a:gd name="connsiteX55" fmla="*/ 406400 w 5111750"/>
              <a:gd name="connsiteY55" fmla="*/ 946150 h 1162050"/>
              <a:gd name="connsiteX56" fmla="*/ 400050 w 5111750"/>
              <a:gd name="connsiteY56" fmla="*/ 736600 h 1162050"/>
              <a:gd name="connsiteX57" fmla="*/ 349250 w 5111750"/>
              <a:gd name="connsiteY57" fmla="*/ 660400 h 1162050"/>
              <a:gd name="connsiteX58" fmla="*/ 165100 w 5111750"/>
              <a:gd name="connsiteY58" fmla="*/ 539750 h 1162050"/>
              <a:gd name="connsiteX0" fmla="*/ 165100 w 5111750"/>
              <a:gd name="connsiteY0" fmla="*/ 539750 h 1162050"/>
              <a:gd name="connsiteX1" fmla="*/ 323850 w 5111750"/>
              <a:gd name="connsiteY1" fmla="*/ 615950 h 1162050"/>
              <a:gd name="connsiteX2" fmla="*/ 425450 w 5111750"/>
              <a:gd name="connsiteY2" fmla="*/ 615950 h 1162050"/>
              <a:gd name="connsiteX3" fmla="*/ 476250 w 5111750"/>
              <a:gd name="connsiteY3" fmla="*/ 692150 h 1162050"/>
              <a:gd name="connsiteX4" fmla="*/ 488950 w 5111750"/>
              <a:gd name="connsiteY4" fmla="*/ 946150 h 1162050"/>
              <a:gd name="connsiteX5" fmla="*/ 692150 w 5111750"/>
              <a:gd name="connsiteY5" fmla="*/ 1092200 h 1162050"/>
              <a:gd name="connsiteX6" fmla="*/ 895350 w 5111750"/>
              <a:gd name="connsiteY6" fmla="*/ 1079500 h 1162050"/>
              <a:gd name="connsiteX7" fmla="*/ 1200150 w 5111750"/>
              <a:gd name="connsiteY7" fmla="*/ 946150 h 1162050"/>
              <a:gd name="connsiteX8" fmla="*/ 1619250 w 5111750"/>
              <a:gd name="connsiteY8" fmla="*/ 996950 h 1162050"/>
              <a:gd name="connsiteX9" fmla="*/ 1746250 w 5111750"/>
              <a:gd name="connsiteY9" fmla="*/ 1085850 h 1162050"/>
              <a:gd name="connsiteX10" fmla="*/ 2000250 w 5111750"/>
              <a:gd name="connsiteY10" fmla="*/ 1035050 h 1162050"/>
              <a:gd name="connsiteX11" fmla="*/ 2235200 w 5111750"/>
              <a:gd name="connsiteY11" fmla="*/ 1009650 h 1162050"/>
              <a:gd name="connsiteX12" fmla="*/ 2599205 w 5111750"/>
              <a:gd name="connsiteY12" fmla="*/ 780675 h 1162050"/>
              <a:gd name="connsiteX13" fmla="*/ 2889250 w 5111750"/>
              <a:gd name="connsiteY13" fmla="*/ 482600 h 1162050"/>
              <a:gd name="connsiteX14" fmla="*/ 3175000 w 5111750"/>
              <a:gd name="connsiteY14" fmla="*/ 450850 h 1162050"/>
              <a:gd name="connsiteX15" fmla="*/ 3429000 w 5111750"/>
              <a:gd name="connsiteY15" fmla="*/ 241300 h 1162050"/>
              <a:gd name="connsiteX16" fmla="*/ 3708400 w 5111750"/>
              <a:gd name="connsiteY16" fmla="*/ 215900 h 1162050"/>
              <a:gd name="connsiteX17" fmla="*/ 3841750 w 5111750"/>
              <a:gd name="connsiteY17" fmla="*/ 88900 h 1162050"/>
              <a:gd name="connsiteX18" fmla="*/ 4051300 w 5111750"/>
              <a:gd name="connsiteY18" fmla="*/ 107950 h 1162050"/>
              <a:gd name="connsiteX19" fmla="*/ 4241800 w 5111750"/>
              <a:gd name="connsiteY19" fmla="*/ 0 h 1162050"/>
              <a:gd name="connsiteX20" fmla="*/ 4495800 w 5111750"/>
              <a:gd name="connsiteY20" fmla="*/ 69850 h 1162050"/>
              <a:gd name="connsiteX21" fmla="*/ 4610100 w 5111750"/>
              <a:gd name="connsiteY21" fmla="*/ 38100 h 1162050"/>
              <a:gd name="connsiteX22" fmla="*/ 4794250 w 5111750"/>
              <a:gd name="connsiteY22" fmla="*/ 127000 h 1162050"/>
              <a:gd name="connsiteX23" fmla="*/ 4870450 w 5111750"/>
              <a:gd name="connsiteY23" fmla="*/ 88900 h 1162050"/>
              <a:gd name="connsiteX24" fmla="*/ 4959350 w 5111750"/>
              <a:gd name="connsiteY24" fmla="*/ 222250 h 1162050"/>
              <a:gd name="connsiteX25" fmla="*/ 5111750 w 5111750"/>
              <a:gd name="connsiteY25" fmla="*/ 107950 h 1162050"/>
              <a:gd name="connsiteX26" fmla="*/ 5048250 w 5111750"/>
              <a:gd name="connsiteY26" fmla="*/ 228600 h 1162050"/>
              <a:gd name="connsiteX27" fmla="*/ 4946650 w 5111750"/>
              <a:gd name="connsiteY27" fmla="*/ 279400 h 1162050"/>
              <a:gd name="connsiteX28" fmla="*/ 4838700 w 5111750"/>
              <a:gd name="connsiteY28" fmla="*/ 158750 h 1162050"/>
              <a:gd name="connsiteX29" fmla="*/ 4756150 w 5111750"/>
              <a:gd name="connsiteY29" fmla="*/ 177800 h 1162050"/>
              <a:gd name="connsiteX30" fmla="*/ 4603750 w 5111750"/>
              <a:gd name="connsiteY30" fmla="*/ 95250 h 1162050"/>
              <a:gd name="connsiteX31" fmla="*/ 4470400 w 5111750"/>
              <a:gd name="connsiteY31" fmla="*/ 120650 h 1162050"/>
              <a:gd name="connsiteX32" fmla="*/ 4241800 w 5111750"/>
              <a:gd name="connsiteY32" fmla="*/ 57150 h 1162050"/>
              <a:gd name="connsiteX33" fmla="*/ 4064000 w 5111750"/>
              <a:gd name="connsiteY33" fmla="*/ 171450 h 1162050"/>
              <a:gd name="connsiteX34" fmla="*/ 3841750 w 5111750"/>
              <a:gd name="connsiteY34" fmla="*/ 152400 h 1162050"/>
              <a:gd name="connsiteX35" fmla="*/ 3702050 w 5111750"/>
              <a:gd name="connsiteY35" fmla="*/ 285750 h 1162050"/>
              <a:gd name="connsiteX36" fmla="*/ 3486150 w 5111750"/>
              <a:gd name="connsiteY36" fmla="*/ 292100 h 1162050"/>
              <a:gd name="connsiteX37" fmla="*/ 3175000 w 5111750"/>
              <a:gd name="connsiteY37" fmla="*/ 508000 h 1162050"/>
              <a:gd name="connsiteX38" fmla="*/ 2965450 w 5111750"/>
              <a:gd name="connsiteY38" fmla="*/ 514350 h 1162050"/>
              <a:gd name="connsiteX39" fmla="*/ 2781300 w 5111750"/>
              <a:gd name="connsiteY39" fmla="*/ 711200 h 1162050"/>
              <a:gd name="connsiteX40" fmla="*/ 2578100 w 5111750"/>
              <a:gd name="connsiteY40" fmla="*/ 901700 h 1162050"/>
              <a:gd name="connsiteX41" fmla="*/ 2298700 w 5111750"/>
              <a:gd name="connsiteY41" fmla="*/ 1041400 h 1162050"/>
              <a:gd name="connsiteX42" fmla="*/ 2108200 w 5111750"/>
              <a:gd name="connsiteY42" fmla="*/ 1092200 h 1162050"/>
              <a:gd name="connsiteX43" fmla="*/ 1987550 w 5111750"/>
              <a:gd name="connsiteY43" fmla="*/ 1092200 h 1162050"/>
              <a:gd name="connsiteX44" fmla="*/ 1771650 w 5111750"/>
              <a:gd name="connsiteY44" fmla="*/ 1149350 h 1162050"/>
              <a:gd name="connsiteX45" fmla="*/ 1625600 w 5111750"/>
              <a:gd name="connsiteY45" fmla="*/ 1054100 h 1162050"/>
              <a:gd name="connsiteX46" fmla="*/ 1244600 w 5111750"/>
              <a:gd name="connsiteY46" fmla="*/ 996950 h 1162050"/>
              <a:gd name="connsiteX47" fmla="*/ 914400 w 5111750"/>
              <a:gd name="connsiteY47" fmla="*/ 1117600 h 1162050"/>
              <a:gd name="connsiteX48" fmla="*/ 660400 w 5111750"/>
              <a:gd name="connsiteY48" fmla="*/ 1162050 h 1162050"/>
              <a:gd name="connsiteX49" fmla="*/ 469900 w 5111750"/>
              <a:gd name="connsiteY49" fmla="*/ 1003300 h 1162050"/>
              <a:gd name="connsiteX50" fmla="*/ 323850 w 5111750"/>
              <a:gd name="connsiteY50" fmla="*/ 984250 h 1162050"/>
              <a:gd name="connsiteX51" fmla="*/ 203200 w 5111750"/>
              <a:gd name="connsiteY51" fmla="*/ 1066800 h 1162050"/>
              <a:gd name="connsiteX52" fmla="*/ 0 w 5111750"/>
              <a:gd name="connsiteY52" fmla="*/ 1028700 h 1162050"/>
              <a:gd name="connsiteX53" fmla="*/ 152400 w 5111750"/>
              <a:gd name="connsiteY53" fmla="*/ 1003300 h 1162050"/>
              <a:gd name="connsiteX54" fmla="*/ 209550 w 5111750"/>
              <a:gd name="connsiteY54" fmla="*/ 952500 h 1162050"/>
              <a:gd name="connsiteX55" fmla="*/ 406400 w 5111750"/>
              <a:gd name="connsiteY55" fmla="*/ 946150 h 1162050"/>
              <a:gd name="connsiteX56" fmla="*/ 400050 w 5111750"/>
              <a:gd name="connsiteY56" fmla="*/ 736600 h 1162050"/>
              <a:gd name="connsiteX57" fmla="*/ 349250 w 5111750"/>
              <a:gd name="connsiteY57" fmla="*/ 660400 h 1162050"/>
              <a:gd name="connsiteX58" fmla="*/ 165100 w 5111750"/>
              <a:gd name="connsiteY58" fmla="*/ 539750 h 1162050"/>
              <a:gd name="connsiteX0" fmla="*/ 165100 w 5111750"/>
              <a:gd name="connsiteY0" fmla="*/ 539750 h 1162050"/>
              <a:gd name="connsiteX1" fmla="*/ 323850 w 5111750"/>
              <a:gd name="connsiteY1" fmla="*/ 615950 h 1162050"/>
              <a:gd name="connsiteX2" fmla="*/ 425450 w 5111750"/>
              <a:gd name="connsiteY2" fmla="*/ 615950 h 1162050"/>
              <a:gd name="connsiteX3" fmla="*/ 476250 w 5111750"/>
              <a:gd name="connsiteY3" fmla="*/ 692150 h 1162050"/>
              <a:gd name="connsiteX4" fmla="*/ 488950 w 5111750"/>
              <a:gd name="connsiteY4" fmla="*/ 946150 h 1162050"/>
              <a:gd name="connsiteX5" fmla="*/ 692150 w 5111750"/>
              <a:gd name="connsiteY5" fmla="*/ 1092200 h 1162050"/>
              <a:gd name="connsiteX6" fmla="*/ 895350 w 5111750"/>
              <a:gd name="connsiteY6" fmla="*/ 1079500 h 1162050"/>
              <a:gd name="connsiteX7" fmla="*/ 1200150 w 5111750"/>
              <a:gd name="connsiteY7" fmla="*/ 946150 h 1162050"/>
              <a:gd name="connsiteX8" fmla="*/ 1619250 w 5111750"/>
              <a:gd name="connsiteY8" fmla="*/ 996950 h 1162050"/>
              <a:gd name="connsiteX9" fmla="*/ 1746250 w 5111750"/>
              <a:gd name="connsiteY9" fmla="*/ 1085850 h 1162050"/>
              <a:gd name="connsiteX10" fmla="*/ 2000250 w 5111750"/>
              <a:gd name="connsiteY10" fmla="*/ 1035050 h 1162050"/>
              <a:gd name="connsiteX11" fmla="*/ 2235200 w 5111750"/>
              <a:gd name="connsiteY11" fmla="*/ 1009650 h 1162050"/>
              <a:gd name="connsiteX12" fmla="*/ 2599205 w 5111750"/>
              <a:gd name="connsiteY12" fmla="*/ 780675 h 1162050"/>
              <a:gd name="connsiteX13" fmla="*/ 2889250 w 5111750"/>
              <a:gd name="connsiteY13" fmla="*/ 482600 h 1162050"/>
              <a:gd name="connsiteX14" fmla="*/ 3175000 w 5111750"/>
              <a:gd name="connsiteY14" fmla="*/ 450850 h 1162050"/>
              <a:gd name="connsiteX15" fmla="*/ 3429000 w 5111750"/>
              <a:gd name="connsiteY15" fmla="*/ 241300 h 1162050"/>
              <a:gd name="connsiteX16" fmla="*/ 3708400 w 5111750"/>
              <a:gd name="connsiteY16" fmla="*/ 215900 h 1162050"/>
              <a:gd name="connsiteX17" fmla="*/ 3841750 w 5111750"/>
              <a:gd name="connsiteY17" fmla="*/ 88900 h 1162050"/>
              <a:gd name="connsiteX18" fmla="*/ 4051300 w 5111750"/>
              <a:gd name="connsiteY18" fmla="*/ 107950 h 1162050"/>
              <a:gd name="connsiteX19" fmla="*/ 4241800 w 5111750"/>
              <a:gd name="connsiteY19" fmla="*/ 0 h 1162050"/>
              <a:gd name="connsiteX20" fmla="*/ 4495800 w 5111750"/>
              <a:gd name="connsiteY20" fmla="*/ 69850 h 1162050"/>
              <a:gd name="connsiteX21" fmla="*/ 4610100 w 5111750"/>
              <a:gd name="connsiteY21" fmla="*/ 38100 h 1162050"/>
              <a:gd name="connsiteX22" fmla="*/ 4794250 w 5111750"/>
              <a:gd name="connsiteY22" fmla="*/ 127000 h 1162050"/>
              <a:gd name="connsiteX23" fmla="*/ 4870450 w 5111750"/>
              <a:gd name="connsiteY23" fmla="*/ 88900 h 1162050"/>
              <a:gd name="connsiteX24" fmla="*/ 4959350 w 5111750"/>
              <a:gd name="connsiteY24" fmla="*/ 222250 h 1162050"/>
              <a:gd name="connsiteX25" fmla="*/ 5111750 w 5111750"/>
              <a:gd name="connsiteY25" fmla="*/ 107950 h 1162050"/>
              <a:gd name="connsiteX26" fmla="*/ 5048250 w 5111750"/>
              <a:gd name="connsiteY26" fmla="*/ 228600 h 1162050"/>
              <a:gd name="connsiteX27" fmla="*/ 4946650 w 5111750"/>
              <a:gd name="connsiteY27" fmla="*/ 279400 h 1162050"/>
              <a:gd name="connsiteX28" fmla="*/ 4838700 w 5111750"/>
              <a:gd name="connsiteY28" fmla="*/ 158750 h 1162050"/>
              <a:gd name="connsiteX29" fmla="*/ 4756150 w 5111750"/>
              <a:gd name="connsiteY29" fmla="*/ 177800 h 1162050"/>
              <a:gd name="connsiteX30" fmla="*/ 4603750 w 5111750"/>
              <a:gd name="connsiteY30" fmla="*/ 95250 h 1162050"/>
              <a:gd name="connsiteX31" fmla="*/ 4470400 w 5111750"/>
              <a:gd name="connsiteY31" fmla="*/ 120650 h 1162050"/>
              <a:gd name="connsiteX32" fmla="*/ 4241800 w 5111750"/>
              <a:gd name="connsiteY32" fmla="*/ 57150 h 1162050"/>
              <a:gd name="connsiteX33" fmla="*/ 4064000 w 5111750"/>
              <a:gd name="connsiteY33" fmla="*/ 171450 h 1162050"/>
              <a:gd name="connsiteX34" fmla="*/ 3841750 w 5111750"/>
              <a:gd name="connsiteY34" fmla="*/ 152400 h 1162050"/>
              <a:gd name="connsiteX35" fmla="*/ 3702050 w 5111750"/>
              <a:gd name="connsiteY35" fmla="*/ 285750 h 1162050"/>
              <a:gd name="connsiteX36" fmla="*/ 3486150 w 5111750"/>
              <a:gd name="connsiteY36" fmla="*/ 292100 h 1162050"/>
              <a:gd name="connsiteX37" fmla="*/ 3175000 w 5111750"/>
              <a:gd name="connsiteY37" fmla="*/ 508000 h 1162050"/>
              <a:gd name="connsiteX38" fmla="*/ 2965450 w 5111750"/>
              <a:gd name="connsiteY38" fmla="*/ 514350 h 1162050"/>
              <a:gd name="connsiteX39" fmla="*/ 2781300 w 5111750"/>
              <a:gd name="connsiteY39" fmla="*/ 711200 h 1162050"/>
              <a:gd name="connsiteX40" fmla="*/ 2578100 w 5111750"/>
              <a:gd name="connsiteY40" fmla="*/ 901700 h 1162050"/>
              <a:gd name="connsiteX41" fmla="*/ 2298700 w 5111750"/>
              <a:gd name="connsiteY41" fmla="*/ 1041400 h 1162050"/>
              <a:gd name="connsiteX42" fmla="*/ 2108200 w 5111750"/>
              <a:gd name="connsiteY42" fmla="*/ 1092200 h 1162050"/>
              <a:gd name="connsiteX43" fmla="*/ 1987550 w 5111750"/>
              <a:gd name="connsiteY43" fmla="*/ 1092200 h 1162050"/>
              <a:gd name="connsiteX44" fmla="*/ 1771650 w 5111750"/>
              <a:gd name="connsiteY44" fmla="*/ 1149350 h 1162050"/>
              <a:gd name="connsiteX45" fmla="*/ 1625600 w 5111750"/>
              <a:gd name="connsiteY45" fmla="*/ 1054100 h 1162050"/>
              <a:gd name="connsiteX46" fmla="*/ 1244600 w 5111750"/>
              <a:gd name="connsiteY46" fmla="*/ 996950 h 1162050"/>
              <a:gd name="connsiteX47" fmla="*/ 914400 w 5111750"/>
              <a:gd name="connsiteY47" fmla="*/ 1117600 h 1162050"/>
              <a:gd name="connsiteX48" fmla="*/ 660400 w 5111750"/>
              <a:gd name="connsiteY48" fmla="*/ 1162050 h 1162050"/>
              <a:gd name="connsiteX49" fmla="*/ 469900 w 5111750"/>
              <a:gd name="connsiteY49" fmla="*/ 1003300 h 1162050"/>
              <a:gd name="connsiteX50" fmla="*/ 323850 w 5111750"/>
              <a:gd name="connsiteY50" fmla="*/ 984250 h 1162050"/>
              <a:gd name="connsiteX51" fmla="*/ 203200 w 5111750"/>
              <a:gd name="connsiteY51" fmla="*/ 1066800 h 1162050"/>
              <a:gd name="connsiteX52" fmla="*/ 0 w 5111750"/>
              <a:gd name="connsiteY52" fmla="*/ 1028700 h 1162050"/>
              <a:gd name="connsiteX53" fmla="*/ 190500 w 5111750"/>
              <a:gd name="connsiteY53" fmla="*/ 1028700 h 1162050"/>
              <a:gd name="connsiteX54" fmla="*/ 209550 w 5111750"/>
              <a:gd name="connsiteY54" fmla="*/ 952500 h 1162050"/>
              <a:gd name="connsiteX55" fmla="*/ 406400 w 5111750"/>
              <a:gd name="connsiteY55" fmla="*/ 946150 h 1162050"/>
              <a:gd name="connsiteX56" fmla="*/ 400050 w 5111750"/>
              <a:gd name="connsiteY56" fmla="*/ 736600 h 1162050"/>
              <a:gd name="connsiteX57" fmla="*/ 349250 w 5111750"/>
              <a:gd name="connsiteY57" fmla="*/ 660400 h 1162050"/>
              <a:gd name="connsiteX58" fmla="*/ 165100 w 5111750"/>
              <a:gd name="connsiteY58" fmla="*/ 539750 h 1162050"/>
              <a:gd name="connsiteX0" fmla="*/ 165100 w 5111750"/>
              <a:gd name="connsiteY0" fmla="*/ 539750 h 1162050"/>
              <a:gd name="connsiteX1" fmla="*/ 323850 w 5111750"/>
              <a:gd name="connsiteY1" fmla="*/ 615950 h 1162050"/>
              <a:gd name="connsiteX2" fmla="*/ 425450 w 5111750"/>
              <a:gd name="connsiteY2" fmla="*/ 615950 h 1162050"/>
              <a:gd name="connsiteX3" fmla="*/ 476250 w 5111750"/>
              <a:gd name="connsiteY3" fmla="*/ 692150 h 1162050"/>
              <a:gd name="connsiteX4" fmla="*/ 488950 w 5111750"/>
              <a:gd name="connsiteY4" fmla="*/ 946150 h 1162050"/>
              <a:gd name="connsiteX5" fmla="*/ 692150 w 5111750"/>
              <a:gd name="connsiteY5" fmla="*/ 1092200 h 1162050"/>
              <a:gd name="connsiteX6" fmla="*/ 895350 w 5111750"/>
              <a:gd name="connsiteY6" fmla="*/ 1079500 h 1162050"/>
              <a:gd name="connsiteX7" fmla="*/ 1200150 w 5111750"/>
              <a:gd name="connsiteY7" fmla="*/ 946150 h 1162050"/>
              <a:gd name="connsiteX8" fmla="*/ 1619250 w 5111750"/>
              <a:gd name="connsiteY8" fmla="*/ 996950 h 1162050"/>
              <a:gd name="connsiteX9" fmla="*/ 1746250 w 5111750"/>
              <a:gd name="connsiteY9" fmla="*/ 1085850 h 1162050"/>
              <a:gd name="connsiteX10" fmla="*/ 2000250 w 5111750"/>
              <a:gd name="connsiteY10" fmla="*/ 1035050 h 1162050"/>
              <a:gd name="connsiteX11" fmla="*/ 2235200 w 5111750"/>
              <a:gd name="connsiteY11" fmla="*/ 1009650 h 1162050"/>
              <a:gd name="connsiteX12" fmla="*/ 2599205 w 5111750"/>
              <a:gd name="connsiteY12" fmla="*/ 780675 h 1162050"/>
              <a:gd name="connsiteX13" fmla="*/ 2889250 w 5111750"/>
              <a:gd name="connsiteY13" fmla="*/ 482600 h 1162050"/>
              <a:gd name="connsiteX14" fmla="*/ 3175000 w 5111750"/>
              <a:gd name="connsiteY14" fmla="*/ 450850 h 1162050"/>
              <a:gd name="connsiteX15" fmla="*/ 3429000 w 5111750"/>
              <a:gd name="connsiteY15" fmla="*/ 241300 h 1162050"/>
              <a:gd name="connsiteX16" fmla="*/ 3708400 w 5111750"/>
              <a:gd name="connsiteY16" fmla="*/ 215900 h 1162050"/>
              <a:gd name="connsiteX17" fmla="*/ 3841750 w 5111750"/>
              <a:gd name="connsiteY17" fmla="*/ 88900 h 1162050"/>
              <a:gd name="connsiteX18" fmla="*/ 4051300 w 5111750"/>
              <a:gd name="connsiteY18" fmla="*/ 107950 h 1162050"/>
              <a:gd name="connsiteX19" fmla="*/ 4241800 w 5111750"/>
              <a:gd name="connsiteY19" fmla="*/ 0 h 1162050"/>
              <a:gd name="connsiteX20" fmla="*/ 4495800 w 5111750"/>
              <a:gd name="connsiteY20" fmla="*/ 69850 h 1162050"/>
              <a:gd name="connsiteX21" fmla="*/ 4610100 w 5111750"/>
              <a:gd name="connsiteY21" fmla="*/ 38100 h 1162050"/>
              <a:gd name="connsiteX22" fmla="*/ 4794250 w 5111750"/>
              <a:gd name="connsiteY22" fmla="*/ 127000 h 1162050"/>
              <a:gd name="connsiteX23" fmla="*/ 4870450 w 5111750"/>
              <a:gd name="connsiteY23" fmla="*/ 88900 h 1162050"/>
              <a:gd name="connsiteX24" fmla="*/ 4959350 w 5111750"/>
              <a:gd name="connsiteY24" fmla="*/ 222250 h 1162050"/>
              <a:gd name="connsiteX25" fmla="*/ 5111750 w 5111750"/>
              <a:gd name="connsiteY25" fmla="*/ 107950 h 1162050"/>
              <a:gd name="connsiteX26" fmla="*/ 5048250 w 5111750"/>
              <a:gd name="connsiteY26" fmla="*/ 228600 h 1162050"/>
              <a:gd name="connsiteX27" fmla="*/ 4946650 w 5111750"/>
              <a:gd name="connsiteY27" fmla="*/ 279400 h 1162050"/>
              <a:gd name="connsiteX28" fmla="*/ 4838700 w 5111750"/>
              <a:gd name="connsiteY28" fmla="*/ 158750 h 1162050"/>
              <a:gd name="connsiteX29" fmla="*/ 4756150 w 5111750"/>
              <a:gd name="connsiteY29" fmla="*/ 177800 h 1162050"/>
              <a:gd name="connsiteX30" fmla="*/ 4603750 w 5111750"/>
              <a:gd name="connsiteY30" fmla="*/ 95250 h 1162050"/>
              <a:gd name="connsiteX31" fmla="*/ 4470400 w 5111750"/>
              <a:gd name="connsiteY31" fmla="*/ 120650 h 1162050"/>
              <a:gd name="connsiteX32" fmla="*/ 4241800 w 5111750"/>
              <a:gd name="connsiteY32" fmla="*/ 57150 h 1162050"/>
              <a:gd name="connsiteX33" fmla="*/ 4064000 w 5111750"/>
              <a:gd name="connsiteY33" fmla="*/ 171450 h 1162050"/>
              <a:gd name="connsiteX34" fmla="*/ 3841750 w 5111750"/>
              <a:gd name="connsiteY34" fmla="*/ 152400 h 1162050"/>
              <a:gd name="connsiteX35" fmla="*/ 3702050 w 5111750"/>
              <a:gd name="connsiteY35" fmla="*/ 285750 h 1162050"/>
              <a:gd name="connsiteX36" fmla="*/ 3486150 w 5111750"/>
              <a:gd name="connsiteY36" fmla="*/ 292100 h 1162050"/>
              <a:gd name="connsiteX37" fmla="*/ 3175000 w 5111750"/>
              <a:gd name="connsiteY37" fmla="*/ 508000 h 1162050"/>
              <a:gd name="connsiteX38" fmla="*/ 2965450 w 5111750"/>
              <a:gd name="connsiteY38" fmla="*/ 514350 h 1162050"/>
              <a:gd name="connsiteX39" fmla="*/ 2781300 w 5111750"/>
              <a:gd name="connsiteY39" fmla="*/ 711200 h 1162050"/>
              <a:gd name="connsiteX40" fmla="*/ 2578100 w 5111750"/>
              <a:gd name="connsiteY40" fmla="*/ 901700 h 1162050"/>
              <a:gd name="connsiteX41" fmla="*/ 2298700 w 5111750"/>
              <a:gd name="connsiteY41" fmla="*/ 1041400 h 1162050"/>
              <a:gd name="connsiteX42" fmla="*/ 2108200 w 5111750"/>
              <a:gd name="connsiteY42" fmla="*/ 1092200 h 1162050"/>
              <a:gd name="connsiteX43" fmla="*/ 1987550 w 5111750"/>
              <a:gd name="connsiteY43" fmla="*/ 1092200 h 1162050"/>
              <a:gd name="connsiteX44" fmla="*/ 1771650 w 5111750"/>
              <a:gd name="connsiteY44" fmla="*/ 1149350 h 1162050"/>
              <a:gd name="connsiteX45" fmla="*/ 1625600 w 5111750"/>
              <a:gd name="connsiteY45" fmla="*/ 1054100 h 1162050"/>
              <a:gd name="connsiteX46" fmla="*/ 1244600 w 5111750"/>
              <a:gd name="connsiteY46" fmla="*/ 996950 h 1162050"/>
              <a:gd name="connsiteX47" fmla="*/ 914400 w 5111750"/>
              <a:gd name="connsiteY47" fmla="*/ 1117600 h 1162050"/>
              <a:gd name="connsiteX48" fmla="*/ 660400 w 5111750"/>
              <a:gd name="connsiteY48" fmla="*/ 1162050 h 1162050"/>
              <a:gd name="connsiteX49" fmla="*/ 469900 w 5111750"/>
              <a:gd name="connsiteY49" fmla="*/ 1003300 h 1162050"/>
              <a:gd name="connsiteX50" fmla="*/ 323850 w 5111750"/>
              <a:gd name="connsiteY50" fmla="*/ 984250 h 1162050"/>
              <a:gd name="connsiteX51" fmla="*/ 203200 w 5111750"/>
              <a:gd name="connsiteY51" fmla="*/ 1066800 h 1162050"/>
              <a:gd name="connsiteX52" fmla="*/ 0 w 5111750"/>
              <a:gd name="connsiteY52" fmla="*/ 1028700 h 1162050"/>
              <a:gd name="connsiteX53" fmla="*/ 190500 w 5111750"/>
              <a:gd name="connsiteY53" fmla="*/ 1028700 h 1162050"/>
              <a:gd name="connsiteX54" fmla="*/ 254000 w 5111750"/>
              <a:gd name="connsiteY54" fmla="*/ 946150 h 1162050"/>
              <a:gd name="connsiteX55" fmla="*/ 406400 w 5111750"/>
              <a:gd name="connsiteY55" fmla="*/ 946150 h 1162050"/>
              <a:gd name="connsiteX56" fmla="*/ 400050 w 5111750"/>
              <a:gd name="connsiteY56" fmla="*/ 736600 h 1162050"/>
              <a:gd name="connsiteX57" fmla="*/ 349250 w 5111750"/>
              <a:gd name="connsiteY57" fmla="*/ 660400 h 1162050"/>
              <a:gd name="connsiteX58" fmla="*/ 165100 w 5111750"/>
              <a:gd name="connsiteY58" fmla="*/ 5397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5111750" h="1162050">
                <a:moveTo>
                  <a:pt x="165100" y="539750"/>
                </a:moveTo>
                <a:lnTo>
                  <a:pt x="323850" y="615950"/>
                </a:lnTo>
                <a:lnTo>
                  <a:pt x="425450" y="615950"/>
                </a:lnTo>
                <a:lnTo>
                  <a:pt x="476250" y="692150"/>
                </a:lnTo>
                <a:lnTo>
                  <a:pt x="488950" y="946150"/>
                </a:lnTo>
                <a:lnTo>
                  <a:pt x="692150" y="1092200"/>
                </a:lnTo>
                <a:lnTo>
                  <a:pt x="895350" y="1079500"/>
                </a:lnTo>
                <a:lnTo>
                  <a:pt x="1200150" y="946150"/>
                </a:lnTo>
                <a:lnTo>
                  <a:pt x="1619250" y="996950"/>
                </a:lnTo>
                <a:lnTo>
                  <a:pt x="1746250" y="1085850"/>
                </a:lnTo>
                <a:lnTo>
                  <a:pt x="2000250" y="1035050"/>
                </a:lnTo>
                <a:lnTo>
                  <a:pt x="2235200" y="1009650"/>
                </a:lnTo>
                <a:cubicBezTo>
                  <a:pt x="2350185" y="912158"/>
                  <a:pt x="2484220" y="878167"/>
                  <a:pt x="2599205" y="780675"/>
                </a:cubicBezTo>
                <a:lnTo>
                  <a:pt x="2889250" y="482600"/>
                </a:lnTo>
                <a:lnTo>
                  <a:pt x="3175000" y="450850"/>
                </a:lnTo>
                <a:lnTo>
                  <a:pt x="3429000" y="241300"/>
                </a:lnTo>
                <a:lnTo>
                  <a:pt x="3708400" y="215900"/>
                </a:lnTo>
                <a:lnTo>
                  <a:pt x="3841750" y="88900"/>
                </a:lnTo>
                <a:lnTo>
                  <a:pt x="4051300" y="107950"/>
                </a:lnTo>
                <a:lnTo>
                  <a:pt x="4241800" y="0"/>
                </a:lnTo>
                <a:lnTo>
                  <a:pt x="4495800" y="69850"/>
                </a:lnTo>
                <a:lnTo>
                  <a:pt x="4610100" y="38100"/>
                </a:lnTo>
                <a:lnTo>
                  <a:pt x="4794250" y="127000"/>
                </a:lnTo>
                <a:lnTo>
                  <a:pt x="4870450" y="88900"/>
                </a:lnTo>
                <a:lnTo>
                  <a:pt x="4959350" y="222250"/>
                </a:lnTo>
                <a:lnTo>
                  <a:pt x="5111750" y="107950"/>
                </a:lnTo>
                <a:lnTo>
                  <a:pt x="5048250" y="228600"/>
                </a:lnTo>
                <a:lnTo>
                  <a:pt x="4946650" y="279400"/>
                </a:lnTo>
                <a:lnTo>
                  <a:pt x="4838700" y="158750"/>
                </a:lnTo>
                <a:lnTo>
                  <a:pt x="4756150" y="177800"/>
                </a:lnTo>
                <a:lnTo>
                  <a:pt x="4603750" y="95250"/>
                </a:lnTo>
                <a:lnTo>
                  <a:pt x="4470400" y="120650"/>
                </a:lnTo>
                <a:lnTo>
                  <a:pt x="4241800" y="57150"/>
                </a:lnTo>
                <a:lnTo>
                  <a:pt x="4064000" y="171450"/>
                </a:lnTo>
                <a:lnTo>
                  <a:pt x="3841750" y="152400"/>
                </a:lnTo>
                <a:lnTo>
                  <a:pt x="3702050" y="285750"/>
                </a:lnTo>
                <a:lnTo>
                  <a:pt x="3486150" y="292100"/>
                </a:lnTo>
                <a:lnTo>
                  <a:pt x="3175000" y="508000"/>
                </a:lnTo>
                <a:lnTo>
                  <a:pt x="2965450" y="514350"/>
                </a:lnTo>
                <a:lnTo>
                  <a:pt x="2781300" y="711200"/>
                </a:lnTo>
                <a:lnTo>
                  <a:pt x="2578100" y="901700"/>
                </a:lnTo>
                <a:lnTo>
                  <a:pt x="2298700" y="1041400"/>
                </a:lnTo>
                <a:lnTo>
                  <a:pt x="2108200" y="1092200"/>
                </a:lnTo>
                <a:lnTo>
                  <a:pt x="1987550" y="1092200"/>
                </a:lnTo>
                <a:lnTo>
                  <a:pt x="1771650" y="1149350"/>
                </a:lnTo>
                <a:lnTo>
                  <a:pt x="1625600" y="1054100"/>
                </a:lnTo>
                <a:lnTo>
                  <a:pt x="1244600" y="996950"/>
                </a:lnTo>
                <a:lnTo>
                  <a:pt x="914400" y="1117600"/>
                </a:lnTo>
                <a:lnTo>
                  <a:pt x="660400" y="1162050"/>
                </a:lnTo>
                <a:lnTo>
                  <a:pt x="469900" y="1003300"/>
                </a:lnTo>
                <a:lnTo>
                  <a:pt x="323850" y="984250"/>
                </a:lnTo>
                <a:lnTo>
                  <a:pt x="203200" y="1066800"/>
                </a:lnTo>
                <a:lnTo>
                  <a:pt x="0" y="1028700"/>
                </a:lnTo>
                <a:lnTo>
                  <a:pt x="190500" y="1028700"/>
                </a:lnTo>
                <a:lnTo>
                  <a:pt x="254000" y="946150"/>
                </a:lnTo>
                <a:lnTo>
                  <a:pt x="406400" y="946150"/>
                </a:lnTo>
                <a:lnTo>
                  <a:pt x="400050" y="736600"/>
                </a:lnTo>
                <a:lnTo>
                  <a:pt x="349250" y="660400"/>
                </a:lnTo>
                <a:lnTo>
                  <a:pt x="165100" y="539750"/>
                </a:lnTo>
                <a:close/>
              </a:path>
            </a:pathLst>
          </a:custGeom>
          <a:solidFill>
            <a:srgbClr val="FFFF00"/>
          </a:solidFill>
          <a:ln w="127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98" name="フリーフォーム: 図形 297">
            <a:extLst>
              <a:ext uri="{FF2B5EF4-FFF2-40B4-BE49-F238E27FC236}">
                <a16:creationId xmlns:a16="http://schemas.microsoft.com/office/drawing/2014/main" id="{443B1743-8D9A-1B78-726E-BE882045BF72}"/>
              </a:ext>
            </a:extLst>
          </p:cNvPr>
          <p:cNvSpPr/>
          <p:nvPr/>
        </p:nvSpPr>
        <p:spPr bwMode="auto">
          <a:xfrm>
            <a:off x="113737" y="1910582"/>
            <a:ext cx="9678525" cy="519526"/>
          </a:xfrm>
          <a:custGeom>
            <a:avLst/>
            <a:gdLst>
              <a:gd name="connsiteX0" fmla="*/ 0 w 2374900"/>
              <a:gd name="connsiteY0" fmla="*/ 25400 h 787400"/>
              <a:gd name="connsiteX1" fmla="*/ 327025 w 2374900"/>
              <a:gd name="connsiteY1" fmla="*/ 257175 h 787400"/>
              <a:gd name="connsiteX2" fmla="*/ 374650 w 2374900"/>
              <a:gd name="connsiteY2" fmla="*/ 263525 h 787400"/>
              <a:gd name="connsiteX3" fmla="*/ 539750 w 2374900"/>
              <a:gd name="connsiteY3" fmla="*/ 365125 h 787400"/>
              <a:gd name="connsiteX4" fmla="*/ 587375 w 2374900"/>
              <a:gd name="connsiteY4" fmla="*/ 361950 h 787400"/>
              <a:gd name="connsiteX5" fmla="*/ 800100 w 2374900"/>
              <a:gd name="connsiteY5" fmla="*/ 466725 h 787400"/>
              <a:gd name="connsiteX6" fmla="*/ 939800 w 2374900"/>
              <a:gd name="connsiteY6" fmla="*/ 466725 h 787400"/>
              <a:gd name="connsiteX7" fmla="*/ 1133475 w 2374900"/>
              <a:gd name="connsiteY7" fmla="*/ 669925 h 787400"/>
              <a:gd name="connsiteX8" fmla="*/ 1301750 w 2374900"/>
              <a:gd name="connsiteY8" fmla="*/ 612775 h 787400"/>
              <a:gd name="connsiteX9" fmla="*/ 1568450 w 2374900"/>
              <a:gd name="connsiteY9" fmla="*/ 647700 h 787400"/>
              <a:gd name="connsiteX10" fmla="*/ 1701800 w 2374900"/>
              <a:gd name="connsiteY10" fmla="*/ 454025 h 787400"/>
              <a:gd name="connsiteX11" fmla="*/ 1809750 w 2374900"/>
              <a:gd name="connsiteY11" fmla="*/ 438150 h 787400"/>
              <a:gd name="connsiteX12" fmla="*/ 1873250 w 2374900"/>
              <a:gd name="connsiteY12" fmla="*/ 377825 h 787400"/>
              <a:gd name="connsiteX13" fmla="*/ 1946275 w 2374900"/>
              <a:gd name="connsiteY13" fmla="*/ 428625 h 787400"/>
              <a:gd name="connsiteX14" fmla="*/ 2098675 w 2374900"/>
              <a:gd name="connsiteY14" fmla="*/ 434975 h 787400"/>
              <a:gd name="connsiteX15" fmla="*/ 2152650 w 2374900"/>
              <a:gd name="connsiteY15" fmla="*/ 492125 h 787400"/>
              <a:gd name="connsiteX16" fmla="*/ 2187575 w 2374900"/>
              <a:gd name="connsiteY16" fmla="*/ 469900 h 787400"/>
              <a:gd name="connsiteX17" fmla="*/ 2228850 w 2374900"/>
              <a:gd name="connsiteY17" fmla="*/ 495300 h 787400"/>
              <a:gd name="connsiteX18" fmla="*/ 2216150 w 2374900"/>
              <a:gd name="connsiteY18" fmla="*/ 555625 h 787400"/>
              <a:gd name="connsiteX19" fmla="*/ 2343150 w 2374900"/>
              <a:gd name="connsiteY19" fmla="*/ 666750 h 787400"/>
              <a:gd name="connsiteX20" fmla="*/ 2374900 w 2374900"/>
              <a:gd name="connsiteY20" fmla="*/ 787400 h 787400"/>
              <a:gd name="connsiteX21" fmla="*/ 2368550 w 2374900"/>
              <a:gd name="connsiteY21" fmla="*/ 660400 h 787400"/>
              <a:gd name="connsiteX22" fmla="*/ 2247900 w 2374900"/>
              <a:gd name="connsiteY22" fmla="*/ 549275 h 787400"/>
              <a:gd name="connsiteX23" fmla="*/ 2260600 w 2374900"/>
              <a:gd name="connsiteY23" fmla="*/ 501650 h 787400"/>
              <a:gd name="connsiteX24" fmla="*/ 2238375 w 2374900"/>
              <a:gd name="connsiteY24" fmla="*/ 454025 h 787400"/>
              <a:gd name="connsiteX25" fmla="*/ 2206625 w 2374900"/>
              <a:gd name="connsiteY25" fmla="*/ 441325 h 787400"/>
              <a:gd name="connsiteX26" fmla="*/ 2193925 w 2374900"/>
              <a:gd name="connsiteY26" fmla="*/ 428625 h 787400"/>
              <a:gd name="connsiteX27" fmla="*/ 2184400 w 2374900"/>
              <a:gd name="connsiteY27" fmla="*/ 460375 h 787400"/>
              <a:gd name="connsiteX28" fmla="*/ 2152650 w 2374900"/>
              <a:gd name="connsiteY28" fmla="*/ 454025 h 787400"/>
              <a:gd name="connsiteX29" fmla="*/ 2111375 w 2374900"/>
              <a:gd name="connsiteY29" fmla="*/ 396875 h 787400"/>
              <a:gd name="connsiteX30" fmla="*/ 2012950 w 2374900"/>
              <a:gd name="connsiteY30" fmla="*/ 400050 h 787400"/>
              <a:gd name="connsiteX31" fmla="*/ 1974850 w 2374900"/>
              <a:gd name="connsiteY31" fmla="*/ 365125 h 787400"/>
              <a:gd name="connsiteX32" fmla="*/ 1911350 w 2374900"/>
              <a:gd name="connsiteY32" fmla="*/ 355600 h 787400"/>
              <a:gd name="connsiteX33" fmla="*/ 1933575 w 2374900"/>
              <a:gd name="connsiteY33" fmla="*/ 311150 h 787400"/>
              <a:gd name="connsiteX34" fmla="*/ 1885950 w 2374900"/>
              <a:gd name="connsiteY34" fmla="*/ 282575 h 787400"/>
              <a:gd name="connsiteX35" fmla="*/ 1866900 w 2374900"/>
              <a:gd name="connsiteY35" fmla="*/ 228600 h 787400"/>
              <a:gd name="connsiteX36" fmla="*/ 1911350 w 2374900"/>
              <a:gd name="connsiteY36" fmla="*/ 165100 h 787400"/>
              <a:gd name="connsiteX37" fmla="*/ 1917700 w 2374900"/>
              <a:gd name="connsiteY37" fmla="*/ 120650 h 787400"/>
              <a:gd name="connsiteX38" fmla="*/ 2057400 w 2374900"/>
              <a:gd name="connsiteY38" fmla="*/ 123825 h 787400"/>
              <a:gd name="connsiteX39" fmla="*/ 2092325 w 2374900"/>
              <a:gd name="connsiteY39" fmla="*/ 63500 h 787400"/>
              <a:gd name="connsiteX40" fmla="*/ 2260600 w 2374900"/>
              <a:gd name="connsiteY40" fmla="*/ 0 h 787400"/>
              <a:gd name="connsiteX41" fmla="*/ 2108200 w 2374900"/>
              <a:gd name="connsiteY41" fmla="*/ 28575 h 787400"/>
              <a:gd name="connsiteX42" fmla="*/ 2047875 w 2374900"/>
              <a:gd name="connsiteY42" fmla="*/ 57150 h 787400"/>
              <a:gd name="connsiteX43" fmla="*/ 2035175 w 2374900"/>
              <a:gd name="connsiteY43" fmla="*/ 92075 h 787400"/>
              <a:gd name="connsiteX44" fmla="*/ 1860550 w 2374900"/>
              <a:gd name="connsiteY44" fmla="*/ 88900 h 787400"/>
              <a:gd name="connsiteX45" fmla="*/ 1866900 w 2374900"/>
              <a:gd name="connsiteY45" fmla="*/ 130175 h 787400"/>
              <a:gd name="connsiteX46" fmla="*/ 1835150 w 2374900"/>
              <a:gd name="connsiteY46" fmla="*/ 209550 h 787400"/>
              <a:gd name="connsiteX47" fmla="*/ 1752600 w 2374900"/>
              <a:gd name="connsiteY47" fmla="*/ 241300 h 787400"/>
              <a:gd name="connsiteX48" fmla="*/ 1831975 w 2374900"/>
              <a:gd name="connsiteY48" fmla="*/ 257175 h 787400"/>
              <a:gd name="connsiteX49" fmla="*/ 1854200 w 2374900"/>
              <a:gd name="connsiteY49" fmla="*/ 333375 h 787400"/>
              <a:gd name="connsiteX50" fmla="*/ 1797050 w 2374900"/>
              <a:gd name="connsiteY50" fmla="*/ 368300 h 787400"/>
              <a:gd name="connsiteX51" fmla="*/ 1755775 w 2374900"/>
              <a:gd name="connsiteY51" fmla="*/ 361950 h 787400"/>
              <a:gd name="connsiteX52" fmla="*/ 1660525 w 2374900"/>
              <a:gd name="connsiteY52" fmla="*/ 393700 h 787400"/>
              <a:gd name="connsiteX53" fmla="*/ 1600200 w 2374900"/>
              <a:gd name="connsiteY53" fmla="*/ 492125 h 787400"/>
              <a:gd name="connsiteX54" fmla="*/ 1530350 w 2374900"/>
              <a:gd name="connsiteY54" fmla="*/ 520700 h 787400"/>
              <a:gd name="connsiteX55" fmla="*/ 1520825 w 2374900"/>
              <a:gd name="connsiteY55" fmla="*/ 603250 h 787400"/>
              <a:gd name="connsiteX56" fmla="*/ 1330325 w 2374900"/>
              <a:gd name="connsiteY56" fmla="*/ 555625 h 787400"/>
              <a:gd name="connsiteX57" fmla="*/ 1225550 w 2374900"/>
              <a:gd name="connsiteY57" fmla="*/ 581025 h 787400"/>
              <a:gd name="connsiteX58" fmla="*/ 1139825 w 2374900"/>
              <a:gd name="connsiteY58" fmla="*/ 606425 h 787400"/>
              <a:gd name="connsiteX59" fmla="*/ 1139825 w 2374900"/>
              <a:gd name="connsiteY59" fmla="*/ 520700 h 787400"/>
              <a:gd name="connsiteX60" fmla="*/ 1184275 w 2374900"/>
              <a:gd name="connsiteY60" fmla="*/ 327025 h 787400"/>
              <a:gd name="connsiteX61" fmla="*/ 1238250 w 2374900"/>
              <a:gd name="connsiteY61" fmla="*/ 257175 h 787400"/>
              <a:gd name="connsiteX62" fmla="*/ 1231900 w 2374900"/>
              <a:gd name="connsiteY62" fmla="*/ 152400 h 787400"/>
              <a:gd name="connsiteX63" fmla="*/ 1282700 w 2374900"/>
              <a:gd name="connsiteY63" fmla="*/ 47625 h 787400"/>
              <a:gd name="connsiteX64" fmla="*/ 1216025 w 2374900"/>
              <a:gd name="connsiteY64" fmla="*/ 136525 h 787400"/>
              <a:gd name="connsiteX65" fmla="*/ 1219200 w 2374900"/>
              <a:gd name="connsiteY65" fmla="*/ 247650 h 787400"/>
              <a:gd name="connsiteX66" fmla="*/ 1155700 w 2374900"/>
              <a:gd name="connsiteY66" fmla="*/ 333375 h 787400"/>
              <a:gd name="connsiteX67" fmla="*/ 1114425 w 2374900"/>
              <a:gd name="connsiteY67" fmla="*/ 492125 h 787400"/>
              <a:gd name="connsiteX68" fmla="*/ 1114425 w 2374900"/>
              <a:gd name="connsiteY68" fmla="*/ 587375 h 787400"/>
              <a:gd name="connsiteX69" fmla="*/ 946150 w 2374900"/>
              <a:gd name="connsiteY69" fmla="*/ 434975 h 787400"/>
              <a:gd name="connsiteX70" fmla="*/ 847725 w 2374900"/>
              <a:gd name="connsiteY70" fmla="*/ 415925 h 787400"/>
              <a:gd name="connsiteX71" fmla="*/ 809625 w 2374900"/>
              <a:gd name="connsiteY71" fmla="*/ 298450 h 787400"/>
              <a:gd name="connsiteX72" fmla="*/ 641350 w 2374900"/>
              <a:gd name="connsiteY72" fmla="*/ 180975 h 787400"/>
              <a:gd name="connsiteX73" fmla="*/ 800100 w 2374900"/>
              <a:gd name="connsiteY73" fmla="*/ 314325 h 787400"/>
              <a:gd name="connsiteX74" fmla="*/ 828675 w 2374900"/>
              <a:gd name="connsiteY74" fmla="*/ 431800 h 787400"/>
              <a:gd name="connsiteX75" fmla="*/ 736600 w 2374900"/>
              <a:gd name="connsiteY75" fmla="*/ 406400 h 787400"/>
              <a:gd name="connsiteX76" fmla="*/ 600075 w 2374900"/>
              <a:gd name="connsiteY76" fmla="*/ 327025 h 787400"/>
              <a:gd name="connsiteX77" fmla="*/ 536575 w 2374900"/>
              <a:gd name="connsiteY77" fmla="*/ 320675 h 787400"/>
              <a:gd name="connsiteX78" fmla="*/ 381000 w 2374900"/>
              <a:gd name="connsiteY78" fmla="*/ 225425 h 787400"/>
              <a:gd name="connsiteX79" fmla="*/ 327025 w 2374900"/>
              <a:gd name="connsiteY79" fmla="*/ 222250 h 787400"/>
              <a:gd name="connsiteX80" fmla="*/ 63500 w 2374900"/>
              <a:gd name="connsiteY80" fmla="*/ 41275 h 787400"/>
              <a:gd name="connsiteX81" fmla="*/ 0 w 2374900"/>
              <a:gd name="connsiteY81" fmla="*/ 25400 h 787400"/>
              <a:gd name="connsiteX0" fmla="*/ 0 w 2374900"/>
              <a:gd name="connsiteY0" fmla="*/ 25400 h 787400"/>
              <a:gd name="connsiteX1" fmla="*/ 327025 w 2374900"/>
              <a:gd name="connsiteY1" fmla="*/ 257175 h 787400"/>
              <a:gd name="connsiteX2" fmla="*/ 374650 w 2374900"/>
              <a:gd name="connsiteY2" fmla="*/ 263525 h 787400"/>
              <a:gd name="connsiteX3" fmla="*/ 539750 w 2374900"/>
              <a:gd name="connsiteY3" fmla="*/ 365125 h 787400"/>
              <a:gd name="connsiteX4" fmla="*/ 587375 w 2374900"/>
              <a:gd name="connsiteY4" fmla="*/ 361950 h 787400"/>
              <a:gd name="connsiteX5" fmla="*/ 800100 w 2374900"/>
              <a:gd name="connsiteY5" fmla="*/ 466725 h 787400"/>
              <a:gd name="connsiteX6" fmla="*/ 939800 w 2374900"/>
              <a:gd name="connsiteY6" fmla="*/ 466725 h 787400"/>
              <a:gd name="connsiteX7" fmla="*/ 1133475 w 2374900"/>
              <a:gd name="connsiteY7" fmla="*/ 669925 h 787400"/>
              <a:gd name="connsiteX8" fmla="*/ 1301750 w 2374900"/>
              <a:gd name="connsiteY8" fmla="*/ 612775 h 787400"/>
              <a:gd name="connsiteX9" fmla="*/ 1568450 w 2374900"/>
              <a:gd name="connsiteY9" fmla="*/ 647700 h 787400"/>
              <a:gd name="connsiteX10" fmla="*/ 1701800 w 2374900"/>
              <a:gd name="connsiteY10" fmla="*/ 454025 h 787400"/>
              <a:gd name="connsiteX11" fmla="*/ 1809750 w 2374900"/>
              <a:gd name="connsiteY11" fmla="*/ 438150 h 787400"/>
              <a:gd name="connsiteX12" fmla="*/ 1873250 w 2374900"/>
              <a:gd name="connsiteY12" fmla="*/ 377825 h 787400"/>
              <a:gd name="connsiteX13" fmla="*/ 1946275 w 2374900"/>
              <a:gd name="connsiteY13" fmla="*/ 428625 h 787400"/>
              <a:gd name="connsiteX14" fmla="*/ 2098675 w 2374900"/>
              <a:gd name="connsiteY14" fmla="*/ 434975 h 787400"/>
              <a:gd name="connsiteX15" fmla="*/ 2152650 w 2374900"/>
              <a:gd name="connsiteY15" fmla="*/ 492125 h 787400"/>
              <a:gd name="connsiteX16" fmla="*/ 2187575 w 2374900"/>
              <a:gd name="connsiteY16" fmla="*/ 469900 h 787400"/>
              <a:gd name="connsiteX17" fmla="*/ 2228850 w 2374900"/>
              <a:gd name="connsiteY17" fmla="*/ 495300 h 787400"/>
              <a:gd name="connsiteX18" fmla="*/ 2216150 w 2374900"/>
              <a:gd name="connsiteY18" fmla="*/ 555625 h 787400"/>
              <a:gd name="connsiteX19" fmla="*/ 2343150 w 2374900"/>
              <a:gd name="connsiteY19" fmla="*/ 666750 h 787400"/>
              <a:gd name="connsiteX20" fmla="*/ 2374900 w 2374900"/>
              <a:gd name="connsiteY20" fmla="*/ 787400 h 787400"/>
              <a:gd name="connsiteX21" fmla="*/ 2368550 w 2374900"/>
              <a:gd name="connsiteY21" fmla="*/ 660400 h 787400"/>
              <a:gd name="connsiteX22" fmla="*/ 2247900 w 2374900"/>
              <a:gd name="connsiteY22" fmla="*/ 549275 h 787400"/>
              <a:gd name="connsiteX23" fmla="*/ 2260600 w 2374900"/>
              <a:gd name="connsiteY23" fmla="*/ 501650 h 787400"/>
              <a:gd name="connsiteX24" fmla="*/ 2238375 w 2374900"/>
              <a:gd name="connsiteY24" fmla="*/ 454025 h 787400"/>
              <a:gd name="connsiteX25" fmla="*/ 2206625 w 2374900"/>
              <a:gd name="connsiteY25" fmla="*/ 441325 h 787400"/>
              <a:gd name="connsiteX26" fmla="*/ 2193925 w 2374900"/>
              <a:gd name="connsiteY26" fmla="*/ 428625 h 787400"/>
              <a:gd name="connsiteX27" fmla="*/ 2184400 w 2374900"/>
              <a:gd name="connsiteY27" fmla="*/ 460375 h 787400"/>
              <a:gd name="connsiteX28" fmla="*/ 2152650 w 2374900"/>
              <a:gd name="connsiteY28" fmla="*/ 454025 h 787400"/>
              <a:gd name="connsiteX29" fmla="*/ 2111375 w 2374900"/>
              <a:gd name="connsiteY29" fmla="*/ 396875 h 787400"/>
              <a:gd name="connsiteX30" fmla="*/ 2012950 w 2374900"/>
              <a:gd name="connsiteY30" fmla="*/ 400050 h 787400"/>
              <a:gd name="connsiteX31" fmla="*/ 1974850 w 2374900"/>
              <a:gd name="connsiteY31" fmla="*/ 365125 h 787400"/>
              <a:gd name="connsiteX32" fmla="*/ 1911350 w 2374900"/>
              <a:gd name="connsiteY32" fmla="*/ 355600 h 787400"/>
              <a:gd name="connsiteX33" fmla="*/ 1933575 w 2374900"/>
              <a:gd name="connsiteY33" fmla="*/ 311150 h 787400"/>
              <a:gd name="connsiteX34" fmla="*/ 1885950 w 2374900"/>
              <a:gd name="connsiteY34" fmla="*/ 282575 h 787400"/>
              <a:gd name="connsiteX35" fmla="*/ 1866900 w 2374900"/>
              <a:gd name="connsiteY35" fmla="*/ 228600 h 787400"/>
              <a:gd name="connsiteX36" fmla="*/ 1911350 w 2374900"/>
              <a:gd name="connsiteY36" fmla="*/ 165100 h 787400"/>
              <a:gd name="connsiteX37" fmla="*/ 1917700 w 2374900"/>
              <a:gd name="connsiteY37" fmla="*/ 120650 h 787400"/>
              <a:gd name="connsiteX38" fmla="*/ 2057400 w 2374900"/>
              <a:gd name="connsiteY38" fmla="*/ 123825 h 787400"/>
              <a:gd name="connsiteX39" fmla="*/ 2092325 w 2374900"/>
              <a:gd name="connsiteY39" fmla="*/ 63500 h 787400"/>
              <a:gd name="connsiteX40" fmla="*/ 2260600 w 2374900"/>
              <a:gd name="connsiteY40" fmla="*/ 0 h 787400"/>
              <a:gd name="connsiteX41" fmla="*/ 2108200 w 2374900"/>
              <a:gd name="connsiteY41" fmla="*/ 28575 h 787400"/>
              <a:gd name="connsiteX42" fmla="*/ 2047875 w 2374900"/>
              <a:gd name="connsiteY42" fmla="*/ 57150 h 787400"/>
              <a:gd name="connsiteX43" fmla="*/ 2035175 w 2374900"/>
              <a:gd name="connsiteY43" fmla="*/ 92075 h 787400"/>
              <a:gd name="connsiteX44" fmla="*/ 1860550 w 2374900"/>
              <a:gd name="connsiteY44" fmla="*/ 88900 h 787400"/>
              <a:gd name="connsiteX45" fmla="*/ 1866900 w 2374900"/>
              <a:gd name="connsiteY45" fmla="*/ 130175 h 787400"/>
              <a:gd name="connsiteX46" fmla="*/ 1835150 w 2374900"/>
              <a:gd name="connsiteY46" fmla="*/ 209550 h 787400"/>
              <a:gd name="connsiteX47" fmla="*/ 1752600 w 2374900"/>
              <a:gd name="connsiteY47" fmla="*/ 241300 h 787400"/>
              <a:gd name="connsiteX48" fmla="*/ 1831975 w 2374900"/>
              <a:gd name="connsiteY48" fmla="*/ 257175 h 787400"/>
              <a:gd name="connsiteX49" fmla="*/ 1854200 w 2374900"/>
              <a:gd name="connsiteY49" fmla="*/ 333375 h 787400"/>
              <a:gd name="connsiteX50" fmla="*/ 1797050 w 2374900"/>
              <a:gd name="connsiteY50" fmla="*/ 368300 h 787400"/>
              <a:gd name="connsiteX51" fmla="*/ 1755775 w 2374900"/>
              <a:gd name="connsiteY51" fmla="*/ 361950 h 787400"/>
              <a:gd name="connsiteX52" fmla="*/ 1660525 w 2374900"/>
              <a:gd name="connsiteY52" fmla="*/ 393700 h 787400"/>
              <a:gd name="connsiteX53" fmla="*/ 1600200 w 2374900"/>
              <a:gd name="connsiteY53" fmla="*/ 492125 h 787400"/>
              <a:gd name="connsiteX54" fmla="*/ 1530350 w 2374900"/>
              <a:gd name="connsiteY54" fmla="*/ 520700 h 787400"/>
              <a:gd name="connsiteX55" fmla="*/ 1520825 w 2374900"/>
              <a:gd name="connsiteY55" fmla="*/ 603250 h 787400"/>
              <a:gd name="connsiteX56" fmla="*/ 1330325 w 2374900"/>
              <a:gd name="connsiteY56" fmla="*/ 555625 h 787400"/>
              <a:gd name="connsiteX57" fmla="*/ 1225550 w 2374900"/>
              <a:gd name="connsiteY57" fmla="*/ 581025 h 787400"/>
              <a:gd name="connsiteX58" fmla="*/ 1139825 w 2374900"/>
              <a:gd name="connsiteY58" fmla="*/ 606425 h 787400"/>
              <a:gd name="connsiteX59" fmla="*/ 1139825 w 2374900"/>
              <a:gd name="connsiteY59" fmla="*/ 520700 h 787400"/>
              <a:gd name="connsiteX60" fmla="*/ 1184275 w 2374900"/>
              <a:gd name="connsiteY60" fmla="*/ 327025 h 787400"/>
              <a:gd name="connsiteX61" fmla="*/ 1238250 w 2374900"/>
              <a:gd name="connsiteY61" fmla="*/ 257175 h 787400"/>
              <a:gd name="connsiteX62" fmla="*/ 1231900 w 2374900"/>
              <a:gd name="connsiteY62" fmla="*/ 152400 h 787400"/>
              <a:gd name="connsiteX63" fmla="*/ 1282700 w 2374900"/>
              <a:gd name="connsiteY63" fmla="*/ 47625 h 787400"/>
              <a:gd name="connsiteX64" fmla="*/ 1216025 w 2374900"/>
              <a:gd name="connsiteY64" fmla="*/ 136525 h 787400"/>
              <a:gd name="connsiteX65" fmla="*/ 1219200 w 2374900"/>
              <a:gd name="connsiteY65" fmla="*/ 247650 h 787400"/>
              <a:gd name="connsiteX66" fmla="*/ 1155700 w 2374900"/>
              <a:gd name="connsiteY66" fmla="*/ 333375 h 787400"/>
              <a:gd name="connsiteX67" fmla="*/ 1114425 w 2374900"/>
              <a:gd name="connsiteY67" fmla="*/ 492125 h 787400"/>
              <a:gd name="connsiteX68" fmla="*/ 1114425 w 2374900"/>
              <a:gd name="connsiteY68" fmla="*/ 587375 h 787400"/>
              <a:gd name="connsiteX69" fmla="*/ 946150 w 2374900"/>
              <a:gd name="connsiteY69" fmla="*/ 434975 h 787400"/>
              <a:gd name="connsiteX70" fmla="*/ 857250 w 2374900"/>
              <a:gd name="connsiteY70" fmla="*/ 441325 h 787400"/>
              <a:gd name="connsiteX71" fmla="*/ 809625 w 2374900"/>
              <a:gd name="connsiteY71" fmla="*/ 298450 h 787400"/>
              <a:gd name="connsiteX72" fmla="*/ 641350 w 2374900"/>
              <a:gd name="connsiteY72" fmla="*/ 180975 h 787400"/>
              <a:gd name="connsiteX73" fmla="*/ 800100 w 2374900"/>
              <a:gd name="connsiteY73" fmla="*/ 314325 h 787400"/>
              <a:gd name="connsiteX74" fmla="*/ 828675 w 2374900"/>
              <a:gd name="connsiteY74" fmla="*/ 431800 h 787400"/>
              <a:gd name="connsiteX75" fmla="*/ 736600 w 2374900"/>
              <a:gd name="connsiteY75" fmla="*/ 406400 h 787400"/>
              <a:gd name="connsiteX76" fmla="*/ 600075 w 2374900"/>
              <a:gd name="connsiteY76" fmla="*/ 327025 h 787400"/>
              <a:gd name="connsiteX77" fmla="*/ 536575 w 2374900"/>
              <a:gd name="connsiteY77" fmla="*/ 320675 h 787400"/>
              <a:gd name="connsiteX78" fmla="*/ 381000 w 2374900"/>
              <a:gd name="connsiteY78" fmla="*/ 225425 h 787400"/>
              <a:gd name="connsiteX79" fmla="*/ 327025 w 2374900"/>
              <a:gd name="connsiteY79" fmla="*/ 222250 h 787400"/>
              <a:gd name="connsiteX80" fmla="*/ 63500 w 2374900"/>
              <a:gd name="connsiteY80" fmla="*/ 41275 h 787400"/>
              <a:gd name="connsiteX81" fmla="*/ 0 w 2374900"/>
              <a:gd name="connsiteY81" fmla="*/ 25400 h 787400"/>
              <a:gd name="connsiteX0" fmla="*/ 0 w 2374900"/>
              <a:gd name="connsiteY0" fmla="*/ 25400 h 787400"/>
              <a:gd name="connsiteX1" fmla="*/ 327025 w 2374900"/>
              <a:gd name="connsiteY1" fmla="*/ 257175 h 787400"/>
              <a:gd name="connsiteX2" fmla="*/ 374650 w 2374900"/>
              <a:gd name="connsiteY2" fmla="*/ 263525 h 787400"/>
              <a:gd name="connsiteX3" fmla="*/ 539750 w 2374900"/>
              <a:gd name="connsiteY3" fmla="*/ 365125 h 787400"/>
              <a:gd name="connsiteX4" fmla="*/ 587375 w 2374900"/>
              <a:gd name="connsiteY4" fmla="*/ 361950 h 787400"/>
              <a:gd name="connsiteX5" fmla="*/ 800100 w 2374900"/>
              <a:gd name="connsiteY5" fmla="*/ 466725 h 787400"/>
              <a:gd name="connsiteX6" fmla="*/ 939800 w 2374900"/>
              <a:gd name="connsiteY6" fmla="*/ 466725 h 787400"/>
              <a:gd name="connsiteX7" fmla="*/ 1133475 w 2374900"/>
              <a:gd name="connsiteY7" fmla="*/ 669925 h 787400"/>
              <a:gd name="connsiteX8" fmla="*/ 1327150 w 2374900"/>
              <a:gd name="connsiteY8" fmla="*/ 584200 h 787400"/>
              <a:gd name="connsiteX9" fmla="*/ 1568450 w 2374900"/>
              <a:gd name="connsiteY9" fmla="*/ 647700 h 787400"/>
              <a:gd name="connsiteX10" fmla="*/ 1701800 w 2374900"/>
              <a:gd name="connsiteY10" fmla="*/ 454025 h 787400"/>
              <a:gd name="connsiteX11" fmla="*/ 1809750 w 2374900"/>
              <a:gd name="connsiteY11" fmla="*/ 438150 h 787400"/>
              <a:gd name="connsiteX12" fmla="*/ 1873250 w 2374900"/>
              <a:gd name="connsiteY12" fmla="*/ 377825 h 787400"/>
              <a:gd name="connsiteX13" fmla="*/ 1946275 w 2374900"/>
              <a:gd name="connsiteY13" fmla="*/ 428625 h 787400"/>
              <a:gd name="connsiteX14" fmla="*/ 2098675 w 2374900"/>
              <a:gd name="connsiteY14" fmla="*/ 434975 h 787400"/>
              <a:gd name="connsiteX15" fmla="*/ 2152650 w 2374900"/>
              <a:gd name="connsiteY15" fmla="*/ 492125 h 787400"/>
              <a:gd name="connsiteX16" fmla="*/ 2187575 w 2374900"/>
              <a:gd name="connsiteY16" fmla="*/ 469900 h 787400"/>
              <a:gd name="connsiteX17" fmla="*/ 2228850 w 2374900"/>
              <a:gd name="connsiteY17" fmla="*/ 495300 h 787400"/>
              <a:gd name="connsiteX18" fmla="*/ 2216150 w 2374900"/>
              <a:gd name="connsiteY18" fmla="*/ 555625 h 787400"/>
              <a:gd name="connsiteX19" fmla="*/ 2343150 w 2374900"/>
              <a:gd name="connsiteY19" fmla="*/ 666750 h 787400"/>
              <a:gd name="connsiteX20" fmla="*/ 2374900 w 2374900"/>
              <a:gd name="connsiteY20" fmla="*/ 787400 h 787400"/>
              <a:gd name="connsiteX21" fmla="*/ 2368550 w 2374900"/>
              <a:gd name="connsiteY21" fmla="*/ 660400 h 787400"/>
              <a:gd name="connsiteX22" fmla="*/ 2247900 w 2374900"/>
              <a:gd name="connsiteY22" fmla="*/ 549275 h 787400"/>
              <a:gd name="connsiteX23" fmla="*/ 2260600 w 2374900"/>
              <a:gd name="connsiteY23" fmla="*/ 501650 h 787400"/>
              <a:gd name="connsiteX24" fmla="*/ 2238375 w 2374900"/>
              <a:gd name="connsiteY24" fmla="*/ 454025 h 787400"/>
              <a:gd name="connsiteX25" fmla="*/ 2206625 w 2374900"/>
              <a:gd name="connsiteY25" fmla="*/ 441325 h 787400"/>
              <a:gd name="connsiteX26" fmla="*/ 2193925 w 2374900"/>
              <a:gd name="connsiteY26" fmla="*/ 428625 h 787400"/>
              <a:gd name="connsiteX27" fmla="*/ 2184400 w 2374900"/>
              <a:gd name="connsiteY27" fmla="*/ 460375 h 787400"/>
              <a:gd name="connsiteX28" fmla="*/ 2152650 w 2374900"/>
              <a:gd name="connsiteY28" fmla="*/ 454025 h 787400"/>
              <a:gd name="connsiteX29" fmla="*/ 2111375 w 2374900"/>
              <a:gd name="connsiteY29" fmla="*/ 396875 h 787400"/>
              <a:gd name="connsiteX30" fmla="*/ 2012950 w 2374900"/>
              <a:gd name="connsiteY30" fmla="*/ 400050 h 787400"/>
              <a:gd name="connsiteX31" fmla="*/ 1974850 w 2374900"/>
              <a:gd name="connsiteY31" fmla="*/ 365125 h 787400"/>
              <a:gd name="connsiteX32" fmla="*/ 1911350 w 2374900"/>
              <a:gd name="connsiteY32" fmla="*/ 355600 h 787400"/>
              <a:gd name="connsiteX33" fmla="*/ 1933575 w 2374900"/>
              <a:gd name="connsiteY33" fmla="*/ 311150 h 787400"/>
              <a:gd name="connsiteX34" fmla="*/ 1885950 w 2374900"/>
              <a:gd name="connsiteY34" fmla="*/ 282575 h 787400"/>
              <a:gd name="connsiteX35" fmla="*/ 1866900 w 2374900"/>
              <a:gd name="connsiteY35" fmla="*/ 228600 h 787400"/>
              <a:gd name="connsiteX36" fmla="*/ 1911350 w 2374900"/>
              <a:gd name="connsiteY36" fmla="*/ 165100 h 787400"/>
              <a:gd name="connsiteX37" fmla="*/ 1917700 w 2374900"/>
              <a:gd name="connsiteY37" fmla="*/ 120650 h 787400"/>
              <a:gd name="connsiteX38" fmla="*/ 2057400 w 2374900"/>
              <a:gd name="connsiteY38" fmla="*/ 123825 h 787400"/>
              <a:gd name="connsiteX39" fmla="*/ 2092325 w 2374900"/>
              <a:gd name="connsiteY39" fmla="*/ 63500 h 787400"/>
              <a:gd name="connsiteX40" fmla="*/ 2260600 w 2374900"/>
              <a:gd name="connsiteY40" fmla="*/ 0 h 787400"/>
              <a:gd name="connsiteX41" fmla="*/ 2108200 w 2374900"/>
              <a:gd name="connsiteY41" fmla="*/ 28575 h 787400"/>
              <a:gd name="connsiteX42" fmla="*/ 2047875 w 2374900"/>
              <a:gd name="connsiteY42" fmla="*/ 57150 h 787400"/>
              <a:gd name="connsiteX43" fmla="*/ 2035175 w 2374900"/>
              <a:gd name="connsiteY43" fmla="*/ 92075 h 787400"/>
              <a:gd name="connsiteX44" fmla="*/ 1860550 w 2374900"/>
              <a:gd name="connsiteY44" fmla="*/ 88900 h 787400"/>
              <a:gd name="connsiteX45" fmla="*/ 1866900 w 2374900"/>
              <a:gd name="connsiteY45" fmla="*/ 130175 h 787400"/>
              <a:gd name="connsiteX46" fmla="*/ 1835150 w 2374900"/>
              <a:gd name="connsiteY46" fmla="*/ 209550 h 787400"/>
              <a:gd name="connsiteX47" fmla="*/ 1752600 w 2374900"/>
              <a:gd name="connsiteY47" fmla="*/ 241300 h 787400"/>
              <a:gd name="connsiteX48" fmla="*/ 1831975 w 2374900"/>
              <a:gd name="connsiteY48" fmla="*/ 257175 h 787400"/>
              <a:gd name="connsiteX49" fmla="*/ 1854200 w 2374900"/>
              <a:gd name="connsiteY49" fmla="*/ 333375 h 787400"/>
              <a:gd name="connsiteX50" fmla="*/ 1797050 w 2374900"/>
              <a:gd name="connsiteY50" fmla="*/ 368300 h 787400"/>
              <a:gd name="connsiteX51" fmla="*/ 1755775 w 2374900"/>
              <a:gd name="connsiteY51" fmla="*/ 361950 h 787400"/>
              <a:gd name="connsiteX52" fmla="*/ 1660525 w 2374900"/>
              <a:gd name="connsiteY52" fmla="*/ 393700 h 787400"/>
              <a:gd name="connsiteX53" fmla="*/ 1600200 w 2374900"/>
              <a:gd name="connsiteY53" fmla="*/ 492125 h 787400"/>
              <a:gd name="connsiteX54" fmla="*/ 1530350 w 2374900"/>
              <a:gd name="connsiteY54" fmla="*/ 520700 h 787400"/>
              <a:gd name="connsiteX55" fmla="*/ 1520825 w 2374900"/>
              <a:gd name="connsiteY55" fmla="*/ 603250 h 787400"/>
              <a:gd name="connsiteX56" fmla="*/ 1330325 w 2374900"/>
              <a:gd name="connsiteY56" fmla="*/ 555625 h 787400"/>
              <a:gd name="connsiteX57" fmla="*/ 1225550 w 2374900"/>
              <a:gd name="connsiteY57" fmla="*/ 581025 h 787400"/>
              <a:gd name="connsiteX58" fmla="*/ 1139825 w 2374900"/>
              <a:gd name="connsiteY58" fmla="*/ 606425 h 787400"/>
              <a:gd name="connsiteX59" fmla="*/ 1139825 w 2374900"/>
              <a:gd name="connsiteY59" fmla="*/ 520700 h 787400"/>
              <a:gd name="connsiteX60" fmla="*/ 1184275 w 2374900"/>
              <a:gd name="connsiteY60" fmla="*/ 327025 h 787400"/>
              <a:gd name="connsiteX61" fmla="*/ 1238250 w 2374900"/>
              <a:gd name="connsiteY61" fmla="*/ 257175 h 787400"/>
              <a:gd name="connsiteX62" fmla="*/ 1231900 w 2374900"/>
              <a:gd name="connsiteY62" fmla="*/ 152400 h 787400"/>
              <a:gd name="connsiteX63" fmla="*/ 1282700 w 2374900"/>
              <a:gd name="connsiteY63" fmla="*/ 47625 h 787400"/>
              <a:gd name="connsiteX64" fmla="*/ 1216025 w 2374900"/>
              <a:gd name="connsiteY64" fmla="*/ 136525 h 787400"/>
              <a:gd name="connsiteX65" fmla="*/ 1219200 w 2374900"/>
              <a:gd name="connsiteY65" fmla="*/ 247650 h 787400"/>
              <a:gd name="connsiteX66" fmla="*/ 1155700 w 2374900"/>
              <a:gd name="connsiteY66" fmla="*/ 333375 h 787400"/>
              <a:gd name="connsiteX67" fmla="*/ 1114425 w 2374900"/>
              <a:gd name="connsiteY67" fmla="*/ 492125 h 787400"/>
              <a:gd name="connsiteX68" fmla="*/ 1114425 w 2374900"/>
              <a:gd name="connsiteY68" fmla="*/ 587375 h 787400"/>
              <a:gd name="connsiteX69" fmla="*/ 946150 w 2374900"/>
              <a:gd name="connsiteY69" fmla="*/ 434975 h 787400"/>
              <a:gd name="connsiteX70" fmla="*/ 857250 w 2374900"/>
              <a:gd name="connsiteY70" fmla="*/ 441325 h 787400"/>
              <a:gd name="connsiteX71" fmla="*/ 809625 w 2374900"/>
              <a:gd name="connsiteY71" fmla="*/ 298450 h 787400"/>
              <a:gd name="connsiteX72" fmla="*/ 641350 w 2374900"/>
              <a:gd name="connsiteY72" fmla="*/ 180975 h 787400"/>
              <a:gd name="connsiteX73" fmla="*/ 800100 w 2374900"/>
              <a:gd name="connsiteY73" fmla="*/ 314325 h 787400"/>
              <a:gd name="connsiteX74" fmla="*/ 828675 w 2374900"/>
              <a:gd name="connsiteY74" fmla="*/ 431800 h 787400"/>
              <a:gd name="connsiteX75" fmla="*/ 736600 w 2374900"/>
              <a:gd name="connsiteY75" fmla="*/ 406400 h 787400"/>
              <a:gd name="connsiteX76" fmla="*/ 600075 w 2374900"/>
              <a:gd name="connsiteY76" fmla="*/ 327025 h 787400"/>
              <a:gd name="connsiteX77" fmla="*/ 536575 w 2374900"/>
              <a:gd name="connsiteY77" fmla="*/ 320675 h 787400"/>
              <a:gd name="connsiteX78" fmla="*/ 381000 w 2374900"/>
              <a:gd name="connsiteY78" fmla="*/ 225425 h 787400"/>
              <a:gd name="connsiteX79" fmla="*/ 327025 w 2374900"/>
              <a:gd name="connsiteY79" fmla="*/ 222250 h 787400"/>
              <a:gd name="connsiteX80" fmla="*/ 63500 w 2374900"/>
              <a:gd name="connsiteY80" fmla="*/ 41275 h 787400"/>
              <a:gd name="connsiteX81" fmla="*/ 0 w 2374900"/>
              <a:gd name="connsiteY81" fmla="*/ 25400 h 78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2374900" h="787400">
                <a:moveTo>
                  <a:pt x="0" y="25400"/>
                </a:moveTo>
                <a:lnTo>
                  <a:pt x="327025" y="257175"/>
                </a:lnTo>
                <a:lnTo>
                  <a:pt x="374650" y="263525"/>
                </a:lnTo>
                <a:lnTo>
                  <a:pt x="539750" y="365125"/>
                </a:lnTo>
                <a:lnTo>
                  <a:pt x="587375" y="361950"/>
                </a:lnTo>
                <a:lnTo>
                  <a:pt x="800100" y="466725"/>
                </a:lnTo>
                <a:lnTo>
                  <a:pt x="939800" y="466725"/>
                </a:lnTo>
                <a:lnTo>
                  <a:pt x="1133475" y="669925"/>
                </a:lnTo>
                <a:lnTo>
                  <a:pt x="1327150" y="584200"/>
                </a:lnTo>
                <a:lnTo>
                  <a:pt x="1568450" y="647700"/>
                </a:lnTo>
                <a:lnTo>
                  <a:pt x="1701800" y="454025"/>
                </a:lnTo>
                <a:lnTo>
                  <a:pt x="1809750" y="438150"/>
                </a:lnTo>
                <a:lnTo>
                  <a:pt x="1873250" y="377825"/>
                </a:lnTo>
                <a:lnTo>
                  <a:pt x="1946275" y="428625"/>
                </a:lnTo>
                <a:lnTo>
                  <a:pt x="2098675" y="434975"/>
                </a:lnTo>
                <a:lnTo>
                  <a:pt x="2152650" y="492125"/>
                </a:lnTo>
                <a:lnTo>
                  <a:pt x="2187575" y="469900"/>
                </a:lnTo>
                <a:lnTo>
                  <a:pt x="2228850" y="495300"/>
                </a:lnTo>
                <a:lnTo>
                  <a:pt x="2216150" y="555625"/>
                </a:lnTo>
                <a:lnTo>
                  <a:pt x="2343150" y="666750"/>
                </a:lnTo>
                <a:lnTo>
                  <a:pt x="2374900" y="787400"/>
                </a:lnTo>
                <a:lnTo>
                  <a:pt x="2368550" y="660400"/>
                </a:lnTo>
                <a:lnTo>
                  <a:pt x="2247900" y="549275"/>
                </a:lnTo>
                <a:lnTo>
                  <a:pt x="2260600" y="501650"/>
                </a:lnTo>
                <a:lnTo>
                  <a:pt x="2238375" y="454025"/>
                </a:lnTo>
                <a:lnTo>
                  <a:pt x="2206625" y="441325"/>
                </a:lnTo>
                <a:lnTo>
                  <a:pt x="2193925" y="428625"/>
                </a:lnTo>
                <a:lnTo>
                  <a:pt x="2184400" y="460375"/>
                </a:lnTo>
                <a:lnTo>
                  <a:pt x="2152650" y="454025"/>
                </a:lnTo>
                <a:lnTo>
                  <a:pt x="2111375" y="396875"/>
                </a:lnTo>
                <a:lnTo>
                  <a:pt x="2012950" y="400050"/>
                </a:lnTo>
                <a:lnTo>
                  <a:pt x="1974850" y="365125"/>
                </a:lnTo>
                <a:lnTo>
                  <a:pt x="1911350" y="355600"/>
                </a:lnTo>
                <a:lnTo>
                  <a:pt x="1933575" y="311150"/>
                </a:lnTo>
                <a:lnTo>
                  <a:pt x="1885950" y="282575"/>
                </a:lnTo>
                <a:lnTo>
                  <a:pt x="1866900" y="228600"/>
                </a:lnTo>
                <a:lnTo>
                  <a:pt x="1911350" y="165100"/>
                </a:lnTo>
                <a:lnTo>
                  <a:pt x="1917700" y="120650"/>
                </a:lnTo>
                <a:lnTo>
                  <a:pt x="2057400" y="123825"/>
                </a:lnTo>
                <a:lnTo>
                  <a:pt x="2092325" y="63500"/>
                </a:lnTo>
                <a:lnTo>
                  <a:pt x="2260600" y="0"/>
                </a:lnTo>
                <a:lnTo>
                  <a:pt x="2108200" y="28575"/>
                </a:lnTo>
                <a:lnTo>
                  <a:pt x="2047875" y="57150"/>
                </a:lnTo>
                <a:lnTo>
                  <a:pt x="2035175" y="92075"/>
                </a:lnTo>
                <a:lnTo>
                  <a:pt x="1860550" y="88900"/>
                </a:lnTo>
                <a:lnTo>
                  <a:pt x="1866900" y="130175"/>
                </a:lnTo>
                <a:lnTo>
                  <a:pt x="1835150" y="209550"/>
                </a:lnTo>
                <a:lnTo>
                  <a:pt x="1752600" y="241300"/>
                </a:lnTo>
                <a:lnTo>
                  <a:pt x="1831975" y="257175"/>
                </a:lnTo>
                <a:lnTo>
                  <a:pt x="1854200" y="333375"/>
                </a:lnTo>
                <a:lnTo>
                  <a:pt x="1797050" y="368300"/>
                </a:lnTo>
                <a:lnTo>
                  <a:pt x="1755775" y="361950"/>
                </a:lnTo>
                <a:lnTo>
                  <a:pt x="1660525" y="393700"/>
                </a:lnTo>
                <a:lnTo>
                  <a:pt x="1600200" y="492125"/>
                </a:lnTo>
                <a:lnTo>
                  <a:pt x="1530350" y="520700"/>
                </a:lnTo>
                <a:lnTo>
                  <a:pt x="1520825" y="603250"/>
                </a:lnTo>
                <a:lnTo>
                  <a:pt x="1330325" y="555625"/>
                </a:lnTo>
                <a:lnTo>
                  <a:pt x="1225550" y="581025"/>
                </a:lnTo>
                <a:lnTo>
                  <a:pt x="1139825" y="606425"/>
                </a:lnTo>
                <a:lnTo>
                  <a:pt x="1139825" y="520700"/>
                </a:lnTo>
                <a:lnTo>
                  <a:pt x="1184275" y="327025"/>
                </a:lnTo>
                <a:lnTo>
                  <a:pt x="1238250" y="257175"/>
                </a:lnTo>
                <a:lnTo>
                  <a:pt x="1231900" y="152400"/>
                </a:lnTo>
                <a:lnTo>
                  <a:pt x="1282700" y="47625"/>
                </a:lnTo>
                <a:lnTo>
                  <a:pt x="1216025" y="136525"/>
                </a:lnTo>
                <a:cubicBezTo>
                  <a:pt x="1217083" y="173567"/>
                  <a:pt x="1218142" y="210608"/>
                  <a:pt x="1219200" y="247650"/>
                </a:cubicBezTo>
                <a:lnTo>
                  <a:pt x="1155700" y="333375"/>
                </a:lnTo>
                <a:lnTo>
                  <a:pt x="1114425" y="492125"/>
                </a:lnTo>
                <a:lnTo>
                  <a:pt x="1114425" y="587375"/>
                </a:lnTo>
                <a:lnTo>
                  <a:pt x="946150" y="434975"/>
                </a:lnTo>
                <a:lnTo>
                  <a:pt x="857250" y="441325"/>
                </a:lnTo>
                <a:lnTo>
                  <a:pt x="809625" y="298450"/>
                </a:lnTo>
                <a:lnTo>
                  <a:pt x="641350" y="180975"/>
                </a:lnTo>
                <a:lnTo>
                  <a:pt x="800100" y="314325"/>
                </a:lnTo>
                <a:lnTo>
                  <a:pt x="828675" y="431800"/>
                </a:lnTo>
                <a:lnTo>
                  <a:pt x="736600" y="406400"/>
                </a:lnTo>
                <a:lnTo>
                  <a:pt x="600075" y="327025"/>
                </a:lnTo>
                <a:lnTo>
                  <a:pt x="536575" y="320675"/>
                </a:lnTo>
                <a:lnTo>
                  <a:pt x="381000" y="225425"/>
                </a:lnTo>
                <a:lnTo>
                  <a:pt x="327025" y="222250"/>
                </a:lnTo>
                <a:lnTo>
                  <a:pt x="63500" y="41275"/>
                </a:lnTo>
                <a:lnTo>
                  <a:pt x="0" y="25400"/>
                </a:lnTo>
                <a:close/>
              </a:path>
            </a:pathLst>
          </a:custGeom>
          <a:solidFill>
            <a:schemeClr val="bg1"/>
          </a:solidFill>
          <a:ln w="127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99" name="フリーフォーム: 図形 298">
            <a:extLst>
              <a:ext uri="{FF2B5EF4-FFF2-40B4-BE49-F238E27FC236}">
                <a16:creationId xmlns:a16="http://schemas.microsoft.com/office/drawing/2014/main" id="{17BF36A7-8E25-C72A-7383-4F74249AC8CE}"/>
              </a:ext>
            </a:extLst>
          </p:cNvPr>
          <p:cNvSpPr/>
          <p:nvPr/>
        </p:nvSpPr>
        <p:spPr bwMode="auto">
          <a:xfrm>
            <a:off x="3034007" y="1731332"/>
            <a:ext cx="6741841" cy="2306791"/>
          </a:xfrm>
          <a:custGeom>
            <a:avLst/>
            <a:gdLst>
              <a:gd name="connsiteX0" fmla="*/ 0 w 4184650"/>
              <a:gd name="connsiteY0" fmla="*/ 0 h 993775"/>
              <a:gd name="connsiteX1" fmla="*/ 79375 w 4184650"/>
              <a:gd name="connsiteY1" fmla="*/ 79375 h 993775"/>
              <a:gd name="connsiteX2" fmla="*/ 209550 w 4184650"/>
              <a:gd name="connsiteY2" fmla="*/ 50800 h 993775"/>
              <a:gd name="connsiteX3" fmla="*/ 422275 w 4184650"/>
              <a:gd name="connsiteY3" fmla="*/ 111125 h 993775"/>
              <a:gd name="connsiteX4" fmla="*/ 600075 w 4184650"/>
              <a:gd name="connsiteY4" fmla="*/ 82550 h 993775"/>
              <a:gd name="connsiteX5" fmla="*/ 777875 w 4184650"/>
              <a:gd name="connsiteY5" fmla="*/ 117475 h 993775"/>
              <a:gd name="connsiteX6" fmla="*/ 914400 w 4184650"/>
              <a:gd name="connsiteY6" fmla="*/ 117475 h 993775"/>
              <a:gd name="connsiteX7" fmla="*/ 981075 w 4184650"/>
              <a:gd name="connsiteY7" fmla="*/ 174625 h 993775"/>
              <a:gd name="connsiteX8" fmla="*/ 1104900 w 4184650"/>
              <a:gd name="connsiteY8" fmla="*/ 165100 h 993775"/>
              <a:gd name="connsiteX9" fmla="*/ 1244600 w 4184650"/>
              <a:gd name="connsiteY9" fmla="*/ 266700 h 993775"/>
              <a:gd name="connsiteX10" fmla="*/ 1279525 w 4184650"/>
              <a:gd name="connsiteY10" fmla="*/ 285750 h 993775"/>
              <a:gd name="connsiteX11" fmla="*/ 1314450 w 4184650"/>
              <a:gd name="connsiteY11" fmla="*/ 358775 h 993775"/>
              <a:gd name="connsiteX12" fmla="*/ 1635125 w 4184650"/>
              <a:gd name="connsiteY12" fmla="*/ 438150 h 993775"/>
              <a:gd name="connsiteX13" fmla="*/ 1679575 w 4184650"/>
              <a:gd name="connsiteY13" fmla="*/ 514350 h 993775"/>
              <a:gd name="connsiteX14" fmla="*/ 1898650 w 4184650"/>
              <a:gd name="connsiteY14" fmla="*/ 546100 h 993775"/>
              <a:gd name="connsiteX15" fmla="*/ 1920875 w 4184650"/>
              <a:gd name="connsiteY15" fmla="*/ 561975 h 993775"/>
              <a:gd name="connsiteX16" fmla="*/ 1993900 w 4184650"/>
              <a:gd name="connsiteY16" fmla="*/ 615950 h 993775"/>
              <a:gd name="connsiteX17" fmla="*/ 1882775 w 4184650"/>
              <a:gd name="connsiteY17" fmla="*/ 695325 h 993775"/>
              <a:gd name="connsiteX18" fmla="*/ 1651000 w 4184650"/>
              <a:gd name="connsiteY18" fmla="*/ 708025 h 993775"/>
              <a:gd name="connsiteX19" fmla="*/ 1508125 w 4184650"/>
              <a:gd name="connsiteY19" fmla="*/ 787400 h 993775"/>
              <a:gd name="connsiteX20" fmla="*/ 1654175 w 4184650"/>
              <a:gd name="connsiteY20" fmla="*/ 733425 h 993775"/>
              <a:gd name="connsiteX21" fmla="*/ 1800225 w 4184650"/>
              <a:gd name="connsiteY21" fmla="*/ 727075 h 993775"/>
              <a:gd name="connsiteX22" fmla="*/ 1860550 w 4184650"/>
              <a:gd name="connsiteY22" fmla="*/ 765175 h 993775"/>
              <a:gd name="connsiteX23" fmla="*/ 1876425 w 4184650"/>
              <a:gd name="connsiteY23" fmla="*/ 806450 h 993775"/>
              <a:gd name="connsiteX24" fmla="*/ 1857375 w 4184650"/>
              <a:gd name="connsiteY24" fmla="*/ 889000 h 993775"/>
              <a:gd name="connsiteX25" fmla="*/ 1736725 w 4184650"/>
              <a:gd name="connsiteY25" fmla="*/ 993775 h 993775"/>
              <a:gd name="connsiteX26" fmla="*/ 1879600 w 4184650"/>
              <a:gd name="connsiteY26" fmla="*/ 895350 h 993775"/>
              <a:gd name="connsiteX27" fmla="*/ 1895475 w 4184650"/>
              <a:gd name="connsiteY27" fmla="*/ 803275 h 993775"/>
              <a:gd name="connsiteX28" fmla="*/ 1895475 w 4184650"/>
              <a:gd name="connsiteY28" fmla="*/ 752475 h 993775"/>
              <a:gd name="connsiteX29" fmla="*/ 1879600 w 4184650"/>
              <a:gd name="connsiteY29" fmla="*/ 733425 h 993775"/>
              <a:gd name="connsiteX30" fmla="*/ 1943100 w 4184650"/>
              <a:gd name="connsiteY30" fmla="*/ 688975 h 993775"/>
              <a:gd name="connsiteX31" fmla="*/ 2022475 w 4184650"/>
              <a:gd name="connsiteY31" fmla="*/ 625475 h 993775"/>
              <a:gd name="connsiteX32" fmla="*/ 2146300 w 4184650"/>
              <a:gd name="connsiteY32" fmla="*/ 606425 h 993775"/>
              <a:gd name="connsiteX33" fmla="*/ 2238375 w 4184650"/>
              <a:gd name="connsiteY33" fmla="*/ 574675 h 993775"/>
              <a:gd name="connsiteX34" fmla="*/ 2263775 w 4184650"/>
              <a:gd name="connsiteY34" fmla="*/ 590550 h 993775"/>
              <a:gd name="connsiteX35" fmla="*/ 2339975 w 4184650"/>
              <a:gd name="connsiteY35" fmla="*/ 571500 h 993775"/>
              <a:gd name="connsiteX36" fmla="*/ 2546350 w 4184650"/>
              <a:gd name="connsiteY36" fmla="*/ 644525 h 993775"/>
              <a:gd name="connsiteX37" fmla="*/ 2689225 w 4184650"/>
              <a:gd name="connsiteY37" fmla="*/ 590550 h 993775"/>
              <a:gd name="connsiteX38" fmla="*/ 2784475 w 4184650"/>
              <a:gd name="connsiteY38" fmla="*/ 552450 h 993775"/>
              <a:gd name="connsiteX39" fmla="*/ 2892425 w 4184650"/>
              <a:gd name="connsiteY39" fmla="*/ 533400 h 993775"/>
              <a:gd name="connsiteX40" fmla="*/ 3105150 w 4184650"/>
              <a:gd name="connsiteY40" fmla="*/ 590550 h 993775"/>
              <a:gd name="connsiteX41" fmla="*/ 3194050 w 4184650"/>
              <a:gd name="connsiteY41" fmla="*/ 447675 h 993775"/>
              <a:gd name="connsiteX42" fmla="*/ 3343275 w 4184650"/>
              <a:gd name="connsiteY42" fmla="*/ 466725 h 993775"/>
              <a:gd name="connsiteX43" fmla="*/ 3384550 w 4184650"/>
              <a:gd name="connsiteY43" fmla="*/ 387350 h 993775"/>
              <a:gd name="connsiteX44" fmla="*/ 3508375 w 4184650"/>
              <a:gd name="connsiteY44" fmla="*/ 384175 h 993775"/>
              <a:gd name="connsiteX45" fmla="*/ 3517900 w 4184650"/>
              <a:gd name="connsiteY45" fmla="*/ 447675 h 993775"/>
              <a:gd name="connsiteX46" fmla="*/ 3562350 w 4184650"/>
              <a:gd name="connsiteY46" fmla="*/ 460375 h 993775"/>
              <a:gd name="connsiteX47" fmla="*/ 3695700 w 4184650"/>
              <a:gd name="connsiteY47" fmla="*/ 501650 h 993775"/>
              <a:gd name="connsiteX48" fmla="*/ 3746500 w 4184650"/>
              <a:gd name="connsiteY48" fmla="*/ 539750 h 993775"/>
              <a:gd name="connsiteX49" fmla="*/ 3562350 w 4184650"/>
              <a:gd name="connsiteY49" fmla="*/ 581025 h 993775"/>
              <a:gd name="connsiteX50" fmla="*/ 3575050 w 4184650"/>
              <a:gd name="connsiteY50" fmla="*/ 692150 h 993775"/>
              <a:gd name="connsiteX51" fmla="*/ 3365500 w 4184650"/>
              <a:gd name="connsiteY51" fmla="*/ 723900 h 993775"/>
              <a:gd name="connsiteX52" fmla="*/ 3400425 w 4184650"/>
              <a:gd name="connsiteY52" fmla="*/ 831850 h 993775"/>
              <a:gd name="connsiteX53" fmla="*/ 3390900 w 4184650"/>
              <a:gd name="connsiteY53" fmla="*/ 742950 h 993775"/>
              <a:gd name="connsiteX54" fmla="*/ 3594100 w 4184650"/>
              <a:gd name="connsiteY54" fmla="*/ 720725 h 993775"/>
              <a:gd name="connsiteX55" fmla="*/ 3590925 w 4184650"/>
              <a:gd name="connsiteY55" fmla="*/ 603250 h 993775"/>
              <a:gd name="connsiteX56" fmla="*/ 3746500 w 4184650"/>
              <a:gd name="connsiteY56" fmla="*/ 565150 h 993775"/>
              <a:gd name="connsiteX57" fmla="*/ 3800475 w 4184650"/>
              <a:gd name="connsiteY57" fmla="*/ 530225 h 993775"/>
              <a:gd name="connsiteX58" fmla="*/ 3962400 w 4184650"/>
              <a:gd name="connsiteY58" fmla="*/ 495300 h 993775"/>
              <a:gd name="connsiteX59" fmla="*/ 4089400 w 4184650"/>
              <a:gd name="connsiteY59" fmla="*/ 530225 h 993775"/>
              <a:gd name="connsiteX60" fmla="*/ 4184650 w 4184650"/>
              <a:gd name="connsiteY60" fmla="*/ 504825 h 993775"/>
              <a:gd name="connsiteX61" fmla="*/ 4098925 w 4184650"/>
              <a:gd name="connsiteY61" fmla="*/ 508000 h 993775"/>
              <a:gd name="connsiteX62" fmla="*/ 3956050 w 4184650"/>
              <a:gd name="connsiteY62" fmla="*/ 476250 h 993775"/>
              <a:gd name="connsiteX63" fmla="*/ 3800475 w 4184650"/>
              <a:gd name="connsiteY63" fmla="*/ 501650 h 993775"/>
              <a:gd name="connsiteX64" fmla="*/ 3771900 w 4184650"/>
              <a:gd name="connsiteY64" fmla="*/ 520700 h 993775"/>
              <a:gd name="connsiteX65" fmla="*/ 3702050 w 4184650"/>
              <a:gd name="connsiteY65" fmla="*/ 476250 h 993775"/>
              <a:gd name="connsiteX66" fmla="*/ 3549650 w 4184650"/>
              <a:gd name="connsiteY66" fmla="*/ 431800 h 993775"/>
              <a:gd name="connsiteX67" fmla="*/ 3533775 w 4184650"/>
              <a:gd name="connsiteY67" fmla="*/ 374650 h 993775"/>
              <a:gd name="connsiteX68" fmla="*/ 3482975 w 4184650"/>
              <a:gd name="connsiteY68" fmla="*/ 355600 h 993775"/>
              <a:gd name="connsiteX69" fmla="*/ 3362325 w 4184650"/>
              <a:gd name="connsiteY69" fmla="*/ 361950 h 993775"/>
              <a:gd name="connsiteX70" fmla="*/ 3327400 w 4184650"/>
              <a:gd name="connsiteY70" fmla="*/ 444500 h 993775"/>
              <a:gd name="connsiteX71" fmla="*/ 3178175 w 4184650"/>
              <a:gd name="connsiteY71" fmla="*/ 419100 h 993775"/>
              <a:gd name="connsiteX72" fmla="*/ 3089275 w 4184650"/>
              <a:gd name="connsiteY72" fmla="*/ 561975 h 993775"/>
              <a:gd name="connsiteX73" fmla="*/ 2889250 w 4184650"/>
              <a:gd name="connsiteY73" fmla="*/ 511175 h 993775"/>
              <a:gd name="connsiteX74" fmla="*/ 2762250 w 4184650"/>
              <a:gd name="connsiteY74" fmla="*/ 536575 h 993775"/>
              <a:gd name="connsiteX75" fmla="*/ 2549525 w 4184650"/>
              <a:gd name="connsiteY75" fmla="*/ 619125 h 993775"/>
              <a:gd name="connsiteX76" fmla="*/ 2486025 w 4184650"/>
              <a:gd name="connsiteY76" fmla="*/ 584200 h 993775"/>
              <a:gd name="connsiteX77" fmla="*/ 2451100 w 4184650"/>
              <a:gd name="connsiteY77" fmla="*/ 584200 h 993775"/>
              <a:gd name="connsiteX78" fmla="*/ 2374900 w 4184650"/>
              <a:gd name="connsiteY78" fmla="*/ 542925 h 993775"/>
              <a:gd name="connsiteX79" fmla="*/ 2314575 w 4184650"/>
              <a:gd name="connsiteY79" fmla="*/ 552450 h 993775"/>
              <a:gd name="connsiteX80" fmla="*/ 2241550 w 4184650"/>
              <a:gd name="connsiteY80" fmla="*/ 552450 h 993775"/>
              <a:gd name="connsiteX81" fmla="*/ 2079625 w 4184650"/>
              <a:gd name="connsiteY81" fmla="*/ 593725 h 993775"/>
              <a:gd name="connsiteX82" fmla="*/ 2012950 w 4184650"/>
              <a:gd name="connsiteY82" fmla="*/ 571500 h 993775"/>
              <a:gd name="connsiteX83" fmla="*/ 1981200 w 4184650"/>
              <a:gd name="connsiteY83" fmla="*/ 536575 h 993775"/>
              <a:gd name="connsiteX84" fmla="*/ 1924050 w 4184650"/>
              <a:gd name="connsiteY84" fmla="*/ 504825 h 993775"/>
              <a:gd name="connsiteX85" fmla="*/ 1831975 w 4184650"/>
              <a:gd name="connsiteY85" fmla="*/ 501650 h 993775"/>
              <a:gd name="connsiteX86" fmla="*/ 1698625 w 4184650"/>
              <a:gd name="connsiteY86" fmla="*/ 492125 h 993775"/>
              <a:gd name="connsiteX87" fmla="*/ 1679575 w 4184650"/>
              <a:gd name="connsiteY87" fmla="*/ 422275 h 993775"/>
              <a:gd name="connsiteX88" fmla="*/ 1555750 w 4184650"/>
              <a:gd name="connsiteY88" fmla="*/ 393700 h 993775"/>
              <a:gd name="connsiteX89" fmla="*/ 1368425 w 4184650"/>
              <a:gd name="connsiteY89" fmla="*/ 352425 h 993775"/>
              <a:gd name="connsiteX90" fmla="*/ 1336675 w 4184650"/>
              <a:gd name="connsiteY90" fmla="*/ 317500 h 993775"/>
              <a:gd name="connsiteX91" fmla="*/ 1314450 w 4184650"/>
              <a:gd name="connsiteY91" fmla="*/ 292100 h 993775"/>
              <a:gd name="connsiteX92" fmla="*/ 1266825 w 4184650"/>
              <a:gd name="connsiteY92" fmla="*/ 250825 h 993775"/>
              <a:gd name="connsiteX93" fmla="*/ 1238250 w 4184650"/>
              <a:gd name="connsiteY93" fmla="*/ 203200 h 993775"/>
              <a:gd name="connsiteX94" fmla="*/ 1184275 w 4184650"/>
              <a:gd name="connsiteY94" fmla="*/ 180975 h 993775"/>
              <a:gd name="connsiteX95" fmla="*/ 1136650 w 4184650"/>
              <a:gd name="connsiteY95" fmla="*/ 142875 h 993775"/>
              <a:gd name="connsiteX96" fmla="*/ 1003300 w 4184650"/>
              <a:gd name="connsiteY96" fmla="*/ 139700 h 993775"/>
              <a:gd name="connsiteX97" fmla="*/ 939800 w 4184650"/>
              <a:gd name="connsiteY97" fmla="*/ 107950 h 993775"/>
              <a:gd name="connsiteX98" fmla="*/ 908050 w 4184650"/>
              <a:gd name="connsiteY98" fmla="*/ 82550 h 993775"/>
              <a:gd name="connsiteX99" fmla="*/ 825500 w 4184650"/>
              <a:gd name="connsiteY99" fmla="*/ 82550 h 993775"/>
              <a:gd name="connsiteX100" fmla="*/ 742950 w 4184650"/>
              <a:gd name="connsiteY100" fmla="*/ 95250 h 993775"/>
              <a:gd name="connsiteX101" fmla="*/ 635000 w 4184650"/>
              <a:gd name="connsiteY101" fmla="*/ 53975 h 993775"/>
              <a:gd name="connsiteX102" fmla="*/ 428625 w 4184650"/>
              <a:gd name="connsiteY102" fmla="*/ 82550 h 993775"/>
              <a:gd name="connsiteX103" fmla="*/ 339725 w 4184650"/>
              <a:gd name="connsiteY103" fmla="*/ 47625 h 993775"/>
              <a:gd name="connsiteX104" fmla="*/ 311150 w 4184650"/>
              <a:gd name="connsiteY104" fmla="*/ 41275 h 993775"/>
              <a:gd name="connsiteX105" fmla="*/ 279400 w 4184650"/>
              <a:gd name="connsiteY105" fmla="*/ 25400 h 993775"/>
              <a:gd name="connsiteX106" fmla="*/ 250825 w 4184650"/>
              <a:gd name="connsiteY106" fmla="*/ 25400 h 993775"/>
              <a:gd name="connsiteX107" fmla="*/ 203200 w 4184650"/>
              <a:gd name="connsiteY107" fmla="*/ 19050 h 993775"/>
              <a:gd name="connsiteX108" fmla="*/ 85725 w 4184650"/>
              <a:gd name="connsiteY108" fmla="*/ 47625 h 993775"/>
              <a:gd name="connsiteX109" fmla="*/ 0 w 4184650"/>
              <a:gd name="connsiteY109" fmla="*/ 0 h 993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4184650" h="993775">
                <a:moveTo>
                  <a:pt x="0" y="0"/>
                </a:moveTo>
                <a:lnTo>
                  <a:pt x="79375" y="79375"/>
                </a:lnTo>
                <a:lnTo>
                  <a:pt x="209550" y="50800"/>
                </a:lnTo>
                <a:lnTo>
                  <a:pt x="422275" y="111125"/>
                </a:lnTo>
                <a:lnTo>
                  <a:pt x="600075" y="82550"/>
                </a:lnTo>
                <a:lnTo>
                  <a:pt x="777875" y="117475"/>
                </a:lnTo>
                <a:lnTo>
                  <a:pt x="914400" y="117475"/>
                </a:lnTo>
                <a:lnTo>
                  <a:pt x="981075" y="174625"/>
                </a:lnTo>
                <a:lnTo>
                  <a:pt x="1104900" y="165100"/>
                </a:lnTo>
                <a:lnTo>
                  <a:pt x="1244600" y="266700"/>
                </a:lnTo>
                <a:lnTo>
                  <a:pt x="1279525" y="285750"/>
                </a:lnTo>
                <a:lnTo>
                  <a:pt x="1314450" y="358775"/>
                </a:lnTo>
                <a:lnTo>
                  <a:pt x="1635125" y="438150"/>
                </a:lnTo>
                <a:lnTo>
                  <a:pt x="1679575" y="514350"/>
                </a:lnTo>
                <a:lnTo>
                  <a:pt x="1898650" y="546100"/>
                </a:lnTo>
                <a:lnTo>
                  <a:pt x="1920875" y="561975"/>
                </a:lnTo>
                <a:lnTo>
                  <a:pt x="1993900" y="615950"/>
                </a:lnTo>
                <a:lnTo>
                  <a:pt x="1882775" y="695325"/>
                </a:lnTo>
                <a:lnTo>
                  <a:pt x="1651000" y="708025"/>
                </a:lnTo>
                <a:lnTo>
                  <a:pt x="1508125" y="787400"/>
                </a:lnTo>
                <a:lnTo>
                  <a:pt x="1654175" y="733425"/>
                </a:lnTo>
                <a:lnTo>
                  <a:pt x="1800225" y="727075"/>
                </a:lnTo>
                <a:lnTo>
                  <a:pt x="1860550" y="765175"/>
                </a:lnTo>
                <a:lnTo>
                  <a:pt x="1876425" y="806450"/>
                </a:lnTo>
                <a:lnTo>
                  <a:pt x="1857375" y="889000"/>
                </a:lnTo>
                <a:lnTo>
                  <a:pt x="1736725" y="993775"/>
                </a:lnTo>
                <a:lnTo>
                  <a:pt x="1879600" y="895350"/>
                </a:lnTo>
                <a:lnTo>
                  <a:pt x="1895475" y="803275"/>
                </a:lnTo>
                <a:lnTo>
                  <a:pt x="1895475" y="752475"/>
                </a:lnTo>
                <a:lnTo>
                  <a:pt x="1879600" y="733425"/>
                </a:lnTo>
                <a:lnTo>
                  <a:pt x="1943100" y="688975"/>
                </a:lnTo>
                <a:lnTo>
                  <a:pt x="2022475" y="625475"/>
                </a:lnTo>
                <a:lnTo>
                  <a:pt x="2146300" y="606425"/>
                </a:lnTo>
                <a:lnTo>
                  <a:pt x="2238375" y="574675"/>
                </a:lnTo>
                <a:lnTo>
                  <a:pt x="2263775" y="590550"/>
                </a:lnTo>
                <a:lnTo>
                  <a:pt x="2339975" y="571500"/>
                </a:lnTo>
                <a:lnTo>
                  <a:pt x="2546350" y="644525"/>
                </a:lnTo>
                <a:lnTo>
                  <a:pt x="2689225" y="590550"/>
                </a:lnTo>
                <a:lnTo>
                  <a:pt x="2784475" y="552450"/>
                </a:lnTo>
                <a:lnTo>
                  <a:pt x="2892425" y="533400"/>
                </a:lnTo>
                <a:lnTo>
                  <a:pt x="3105150" y="590550"/>
                </a:lnTo>
                <a:lnTo>
                  <a:pt x="3194050" y="447675"/>
                </a:lnTo>
                <a:lnTo>
                  <a:pt x="3343275" y="466725"/>
                </a:lnTo>
                <a:lnTo>
                  <a:pt x="3384550" y="387350"/>
                </a:lnTo>
                <a:lnTo>
                  <a:pt x="3508375" y="384175"/>
                </a:lnTo>
                <a:lnTo>
                  <a:pt x="3517900" y="447675"/>
                </a:lnTo>
                <a:lnTo>
                  <a:pt x="3562350" y="460375"/>
                </a:lnTo>
                <a:lnTo>
                  <a:pt x="3695700" y="501650"/>
                </a:lnTo>
                <a:lnTo>
                  <a:pt x="3746500" y="539750"/>
                </a:lnTo>
                <a:lnTo>
                  <a:pt x="3562350" y="581025"/>
                </a:lnTo>
                <a:lnTo>
                  <a:pt x="3575050" y="692150"/>
                </a:lnTo>
                <a:lnTo>
                  <a:pt x="3365500" y="723900"/>
                </a:lnTo>
                <a:lnTo>
                  <a:pt x="3400425" y="831850"/>
                </a:lnTo>
                <a:lnTo>
                  <a:pt x="3390900" y="742950"/>
                </a:lnTo>
                <a:lnTo>
                  <a:pt x="3594100" y="720725"/>
                </a:lnTo>
                <a:cubicBezTo>
                  <a:pt x="3593042" y="681567"/>
                  <a:pt x="3591983" y="642408"/>
                  <a:pt x="3590925" y="603250"/>
                </a:cubicBezTo>
                <a:lnTo>
                  <a:pt x="3746500" y="565150"/>
                </a:lnTo>
                <a:lnTo>
                  <a:pt x="3800475" y="530225"/>
                </a:lnTo>
                <a:lnTo>
                  <a:pt x="3962400" y="495300"/>
                </a:lnTo>
                <a:lnTo>
                  <a:pt x="4089400" y="530225"/>
                </a:lnTo>
                <a:lnTo>
                  <a:pt x="4184650" y="504825"/>
                </a:lnTo>
                <a:lnTo>
                  <a:pt x="4098925" y="508000"/>
                </a:lnTo>
                <a:lnTo>
                  <a:pt x="3956050" y="476250"/>
                </a:lnTo>
                <a:lnTo>
                  <a:pt x="3800475" y="501650"/>
                </a:lnTo>
                <a:lnTo>
                  <a:pt x="3771900" y="520700"/>
                </a:lnTo>
                <a:lnTo>
                  <a:pt x="3702050" y="476250"/>
                </a:lnTo>
                <a:lnTo>
                  <a:pt x="3549650" y="431800"/>
                </a:lnTo>
                <a:lnTo>
                  <a:pt x="3533775" y="374650"/>
                </a:lnTo>
                <a:lnTo>
                  <a:pt x="3482975" y="355600"/>
                </a:lnTo>
                <a:lnTo>
                  <a:pt x="3362325" y="361950"/>
                </a:lnTo>
                <a:lnTo>
                  <a:pt x="3327400" y="444500"/>
                </a:lnTo>
                <a:lnTo>
                  <a:pt x="3178175" y="419100"/>
                </a:lnTo>
                <a:lnTo>
                  <a:pt x="3089275" y="561975"/>
                </a:lnTo>
                <a:lnTo>
                  <a:pt x="2889250" y="511175"/>
                </a:lnTo>
                <a:lnTo>
                  <a:pt x="2762250" y="536575"/>
                </a:lnTo>
                <a:lnTo>
                  <a:pt x="2549525" y="619125"/>
                </a:lnTo>
                <a:lnTo>
                  <a:pt x="2486025" y="584200"/>
                </a:lnTo>
                <a:lnTo>
                  <a:pt x="2451100" y="584200"/>
                </a:lnTo>
                <a:lnTo>
                  <a:pt x="2374900" y="542925"/>
                </a:lnTo>
                <a:lnTo>
                  <a:pt x="2314575" y="552450"/>
                </a:lnTo>
                <a:lnTo>
                  <a:pt x="2241550" y="552450"/>
                </a:lnTo>
                <a:lnTo>
                  <a:pt x="2079625" y="593725"/>
                </a:lnTo>
                <a:lnTo>
                  <a:pt x="2012950" y="571500"/>
                </a:lnTo>
                <a:lnTo>
                  <a:pt x="1981200" y="536575"/>
                </a:lnTo>
                <a:lnTo>
                  <a:pt x="1924050" y="504825"/>
                </a:lnTo>
                <a:lnTo>
                  <a:pt x="1831975" y="501650"/>
                </a:lnTo>
                <a:lnTo>
                  <a:pt x="1698625" y="492125"/>
                </a:lnTo>
                <a:lnTo>
                  <a:pt x="1679575" y="422275"/>
                </a:lnTo>
                <a:lnTo>
                  <a:pt x="1555750" y="393700"/>
                </a:lnTo>
                <a:lnTo>
                  <a:pt x="1368425" y="352425"/>
                </a:lnTo>
                <a:lnTo>
                  <a:pt x="1336675" y="317500"/>
                </a:lnTo>
                <a:lnTo>
                  <a:pt x="1314450" y="292100"/>
                </a:lnTo>
                <a:lnTo>
                  <a:pt x="1266825" y="250825"/>
                </a:lnTo>
                <a:lnTo>
                  <a:pt x="1238250" y="203200"/>
                </a:lnTo>
                <a:lnTo>
                  <a:pt x="1184275" y="180975"/>
                </a:lnTo>
                <a:lnTo>
                  <a:pt x="1136650" y="142875"/>
                </a:lnTo>
                <a:lnTo>
                  <a:pt x="1003300" y="139700"/>
                </a:lnTo>
                <a:lnTo>
                  <a:pt x="939800" y="107950"/>
                </a:lnTo>
                <a:lnTo>
                  <a:pt x="908050" y="82550"/>
                </a:lnTo>
                <a:lnTo>
                  <a:pt x="825500" y="82550"/>
                </a:lnTo>
                <a:lnTo>
                  <a:pt x="742950" y="95250"/>
                </a:lnTo>
                <a:lnTo>
                  <a:pt x="635000" y="53975"/>
                </a:lnTo>
                <a:lnTo>
                  <a:pt x="428625" y="82550"/>
                </a:lnTo>
                <a:lnTo>
                  <a:pt x="339725" y="47625"/>
                </a:lnTo>
                <a:lnTo>
                  <a:pt x="311150" y="41275"/>
                </a:lnTo>
                <a:lnTo>
                  <a:pt x="279400" y="25400"/>
                </a:lnTo>
                <a:lnTo>
                  <a:pt x="250825" y="25400"/>
                </a:lnTo>
                <a:lnTo>
                  <a:pt x="203200" y="19050"/>
                </a:lnTo>
                <a:lnTo>
                  <a:pt x="85725" y="47625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  <a:ln w="127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00" name="フリーフォーム: 図形 299">
            <a:extLst>
              <a:ext uri="{FF2B5EF4-FFF2-40B4-BE49-F238E27FC236}">
                <a16:creationId xmlns:a16="http://schemas.microsoft.com/office/drawing/2014/main" id="{DF564D9D-FAE8-2FEF-F77A-7B6BFCA1333B}"/>
              </a:ext>
            </a:extLst>
          </p:cNvPr>
          <p:cNvSpPr/>
          <p:nvPr/>
        </p:nvSpPr>
        <p:spPr bwMode="auto">
          <a:xfrm>
            <a:off x="-2" y="4014335"/>
            <a:ext cx="9775849" cy="1503607"/>
          </a:xfrm>
          <a:custGeom>
            <a:avLst/>
            <a:gdLst>
              <a:gd name="connsiteX0" fmla="*/ 44450 w 4552950"/>
              <a:gd name="connsiteY0" fmla="*/ 1181100 h 1365250"/>
              <a:gd name="connsiteX1" fmla="*/ 247650 w 4552950"/>
              <a:gd name="connsiteY1" fmla="*/ 1276350 h 1365250"/>
              <a:gd name="connsiteX2" fmla="*/ 330200 w 4552950"/>
              <a:gd name="connsiteY2" fmla="*/ 1289050 h 1365250"/>
              <a:gd name="connsiteX3" fmla="*/ 412750 w 4552950"/>
              <a:gd name="connsiteY3" fmla="*/ 1276350 h 1365250"/>
              <a:gd name="connsiteX4" fmla="*/ 533400 w 4552950"/>
              <a:gd name="connsiteY4" fmla="*/ 1301750 h 1365250"/>
              <a:gd name="connsiteX5" fmla="*/ 622300 w 4552950"/>
              <a:gd name="connsiteY5" fmla="*/ 1206500 h 1365250"/>
              <a:gd name="connsiteX6" fmla="*/ 444500 w 4552950"/>
              <a:gd name="connsiteY6" fmla="*/ 1257300 h 1365250"/>
              <a:gd name="connsiteX7" fmla="*/ 400050 w 4552950"/>
              <a:gd name="connsiteY7" fmla="*/ 1225550 h 1365250"/>
              <a:gd name="connsiteX8" fmla="*/ 292100 w 4552950"/>
              <a:gd name="connsiteY8" fmla="*/ 1263650 h 1365250"/>
              <a:gd name="connsiteX9" fmla="*/ 419100 w 4552950"/>
              <a:gd name="connsiteY9" fmla="*/ 1111250 h 1365250"/>
              <a:gd name="connsiteX10" fmla="*/ 44450 w 4552950"/>
              <a:gd name="connsiteY10" fmla="*/ 1136650 h 1365250"/>
              <a:gd name="connsiteX11" fmla="*/ 146050 w 4552950"/>
              <a:gd name="connsiteY11" fmla="*/ 1162050 h 1365250"/>
              <a:gd name="connsiteX12" fmla="*/ 260350 w 4552950"/>
              <a:gd name="connsiteY12" fmla="*/ 1200150 h 1365250"/>
              <a:gd name="connsiteX13" fmla="*/ 355600 w 4552950"/>
              <a:gd name="connsiteY13" fmla="*/ 1181100 h 1365250"/>
              <a:gd name="connsiteX14" fmla="*/ 425450 w 4552950"/>
              <a:gd name="connsiteY14" fmla="*/ 1162050 h 1365250"/>
              <a:gd name="connsiteX15" fmla="*/ 495300 w 4552950"/>
              <a:gd name="connsiteY15" fmla="*/ 1206500 h 1365250"/>
              <a:gd name="connsiteX16" fmla="*/ 603250 w 4552950"/>
              <a:gd name="connsiteY16" fmla="*/ 1155700 h 1365250"/>
              <a:gd name="connsiteX17" fmla="*/ 558800 w 4552950"/>
              <a:gd name="connsiteY17" fmla="*/ 1149350 h 1365250"/>
              <a:gd name="connsiteX18" fmla="*/ 1066800 w 4552950"/>
              <a:gd name="connsiteY18" fmla="*/ 863600 h 1365250"/>
              <a:gd name="connsiteX19" fmla="*/ 1047750 w 4552950"/>
              <a:gd name="connsiteY19" fmla="*/ 927100 h 1365250"/>
              <a:gd name="connsiteX20" fmla="*/ 1022350 w 4552950"/>
              <a:gd name="connsiteY20" fmla="*/ 977900 h 1365250"/>
              <a:gd name="connsiteX21" fmla="*/ 971550 w 4552950"/>
              <a:gd name="connsiteY21" fmla="*/ 984250 h 1365250"/>
              <a:gd name="connsiteX22" fmla="*/ 958850 w 4552950"/>
              <a:gd name="connsiteY22" fmla="*/ 1028700 h 1365250"/>
              <a:gd name="connsiteX23" fmla="*/ 793750 w 4552950"/>
              <a:gd name="connsiteY23" fmla="*/ 1028700 h 1365250"/>
              <a:gd name="connsiteX24" fmla="*/ 736600 w 4552950"/>
              <a:gd name="connsiteY24" fmla="*/ 1104900 h 1365250"/>
              <a:gd name="connsiteX25" fmla="*/ 965200 w 4552950"/>
              <a:gd name="connsiteY25" fmla="*/ 1136650 h 1365250"/>
              <a:gd name="connsiteX26" fmla="*/ 996950 w 4552950"/>
              <a:gd name="connsiteY26" fmla="*/ 1073150 h 1365250"/>
              <a:gd name="connsiteX27" fmla="*/ 1060450 w 4552950"/>
              <a:gd name="connsiteY27" fmla="*/ 1035050 h 1365250"/>
              <a:gd name="connsiteX28" fmla="*/ 1155700 w 4552950"/>
              <a:gd name="connsiteY28" fmla="*/ 1035050 h 1365250"/>
              <a:gd name="connsiteX29" fmla="*/ 1174750 w 4552950"/>
              <a:gd name="connsiteY29" fmla="*/ 977900 h 1365250"/>
              <a:gd name="connsiteX30" fmla="*/ 1200150 w 4552950"/>
              <a:gd name="connsiteY30" fmla="*/ 971550 h 1365250"/>
              <a:gd name="connsiteX31" fmla="*/ 1270000 w 4552950"/>
              <a:gd name="connsiteY31" fmla="*/ 863600 h 1365250"/>
              <a:gd name="connsiteX32" fmla="*/ 1854200 w 4552950"/>
              <a:gd name="connsiteY32" fmla="*/ 857250 h 1365250"/>
              <a:gd name="connsiteX33" fmla="*/ 1784350 w 4552950"/>
              <a:gd name="connsiteY33" fmla="*/ 876300 h 1365250"/>
              <a:gd name="connsiteX34" fmla="*/ 1600200 w 4552950"/>
              <a:gd name="connsiteY34" fmla="*/ 908050 h 1365250"/>
              <a:gd name="connsiteX35" fmla="*/ 1485900 w 4552950"/>
              <a:gd name="connsiteY35" fmla="*/ 869950 h 1365250"/>
              <a:gd name="connsiteX36" fmla="*/ 1638300 w 4552950"/>
              <a:gd name="connsiteY36" fmla="*/ 971550 h 1365250"/>
              <a:gd name="connsiteX37" fmla="*/ 1670050 w 4552950"/>
              <a:gd name="connsiteY37" fmla="*/ 939800 h 1365250"/>
              <a:gd name="connsiteX38" fmla="*/ 1835150 w 4552950"/>
              <a:gd name="connsiteY38" fmla="*/ 920750 h 1365250"/>
              <a:gd name="connsiteX39" fmla="*/ 3835400 w 4552950"/>
              <a:gd name="connsiteY39" fmla="*/ 304800 h 1365250"/>
              <a:gd name="connsiteX40" fmla="*/ 3600450 w 4552950"/>
              <a:gd name="connsiteY40" fmla="*/ 330200 h 1365250"/>
              <a:gd name="connsiteX41" fmla="*/ 3429000 w 4552950"/>
              <a:gd name="connsiteY41" fmla="*/ 355600 h 1365250"/>
              <a:gd name="connsiteX42" fmla="*/ 3390900 w 4552950"/>
              <a:gd name="connsiteY42" fmla="*/ 374650 h 1365250"/>
              <a:gd name="connsiteX43" fmla="*/ 3302000 w 4552950"/>
              <a:gd name="connsiteY43" fmla="*/ 368300 h 1365250"/>
              <a:gd name="connsiteX44" fmla="*/ 3206750 w 4552950"/>
              <a:gd name="connsiteY44" fmla="*/ 431800 h 1365250"/>
              <a:gd name="connsiteX45" fmla="*/ 3111500 w 4552950"/>
              <a:gd name="connsiteY45" fmla="*/ 508000 h 1365250"/>
              <a:gd name="connsiteX46" fmla="*/ 3105150 w 4552950"/>
              <a:gd name="connsiteY46" fmla="*/ 571500 h 1365250"/>
              <a:gd name="connsiteX47" fmla="*/ 2990850 w 4552950"/>
              <a:gd name="connsiteY47" fmla="*/ 635000 h 1365250"/>
              <a:gd name="connsiteX48" fmla="*/ 2914650 w 4552950"/>
              <a:gd name="connsiteY48" fmla="*/ 654050 h 1365250"/>
              <a:gd name="connsiteX49" fmla="*/ 2882900 w 4552950"/>
              <a:gd name="connsiteY49" fmla="*/ 679450 h 1365250"/>
              <a:gd name="connsiteX50" fmla="*/ 2762250 w 4552950"/>
              <a:gd name="connsiteY50" fmla="*/ 673100 h 1365250"/>
              <a:gd name="connsiteX51" fmla="*/ 2698750 w 4552950"/>
              <a:gd name="connsiteY51" fmla="*/ 711200 h 1365250"/>
              <a:gd name="connsiteX52" fmla="*/ 2635250 w 4552950"/>
              <a:gd name="connsiteY52" fmla="*/ 685800 h 1365250"/>
              <a:gd name="connsiteX53" fmla="*/ 2603500 w 4552950"/>
              <a:gd name="connsiteY53" fmla="*/ 698500 h 1365250"/>
              <a:gd name="connsiteX54" fmla="*/ 2349500 w 4552950"/>
              <a:gd name="connsiteY54" fmla="*/ 647700 h 1365250"/>
              <a:gd name="connsiteX55" fmla="*/ 2108200 w 4552950"/>
              <a:gd name="connsiteY55" fmla="*/ 819150 h 1365250"/>
              <a:gd name="connsiteX56" fmla="*/ 2171700 w 4552950"/>
              <a:gd name="connsiteY56" fmla="*/ 857250 h 1365250"/>
              <a:gd name="connsiteX57" fmla="*/ 2273300 w 4552950"/>
              <a:gd name="connsiteY57" fmla="*/ 895350 h 1365250"/>
              <a:gd name="connsiteX58" fmla="*/ 2349500 w 4552950"/>
              <a:gd name="connsiteY58" fmla="*/ 869950 h 1365250"/>
              <a:gd name="connsiteX59" fmla="*/ 2406650 w 4552950"/>
              <a:gd name="connsiteY59" fmla="*/ 869950 h 1365250"/>
              <a:gd name="connsiteX60" fmla="*/ 2590800 w 4552950"/>
              <a:gd name="connsiteY60" fmla="*/ 850900 h 1365250"/>
              <a:gd name="connsiteX61" fmla="*/ 2667000 w 4552950"/>
              <a:gd name="connsiteY61" fmla="*/ 857250 h 1365250"/>
              <a:gd name="connsiteX62" fmla="*/ 2730500 w 4552950"/>
              <a:gd name="connsiteY62" fmla="*/ 889000 h 1365250"/>
              <a:gd name="connsiteX63" fmla="*/ 2882900 w 4552950"/>
              <a:gd name="connsiteY63" fmla="*/ 857250 h 1365250"/>
              <a:gd name="connsiteX64" fmla="*/ 2971800 w 4552950"/>
              <a:gd name="connsiteY64" fmla="*/ 730250 h 1365250"/>
              <a:gd name="connsiteX65" fmla="*/ 3003550 w 4552950"/>
              <a:gd name="connsiteY65" fmla="*/ 730250 h 1365250"/>
              <a:gd name="connsiteX66" fmla="*/ 3111500 w 4552950"/>
              <a:gd name="connsiteY66" fmla="*/ 717550 h 1365250"/>
              <a:gd name="connsiteX67" fmla="*/ 3175000 w 4552950"/>
              <a:gd name="connsiteY67" fmla="*/ 666750 h 1365250"/>
              <a:gd name="connsiteX68" fmla="*/ 3225800 w 4552950"/>
              <a:gd name="connsiteY68" fmla="*/ 628650 h 1365250"/>
              <a:gd name="connsiteX69" fmla="*/ 3352800 w 4552950"/>
              <a:gd name="connsiteY69" fmla="*/ 609600 h 1365250"/>
              <a:gd name="connsiteX70" fmla="*/ 3416300 w 4552950"/>
              <a:gd name="connsiteY70" fmla="*/ 590550 h 1365250"/>
              <a:gd name="connsiteX71" fmla="*/ 3479800 w 4552950"/>
              <a:gd name="connsiteY71" fmla="*/ 609600 h 1365250"/>
              <a:gd name="connsiteX72" fmla="*/ 3568700 w 4552950"/>
              <a:gd name="connsiteY72" fmla="*/ 571500 h 1365250"/>
              <a:gd name="connsiteX73" fmla="*/ 3619500 w 4552950"/>
              <a:gd name="connsiteY73" fmla="*/ 609600 h 1365250"/>
              <a:gd name="connsiteX74" fmla="*/ 3714750 w 4552950"/>
              <a:gd name="connsiteY74" fmla="*/ 488950 h 1365250"/>
              <a:gd name="connsiteX75" fmla="*/ 3733800 w 4552950"/>
              <a:gd name="connsiteY75" fmla="*/ 381000 h 1365250"/>
              <a:gd name="connsiteX76" fmla="*/ 4552950 w 4552950"/>
              <a:gd name="connsiteY76" fmla="*/ 0 h 1365250"/>
              <a:gd name="connsiteX77" fmla="*/ 4552950 w 4552950"/>
              <a:gd name="connsiteY77" fmla="*/ 76200 h 1365250"/>
              <a:gd name="connsiteX78" fmla="*/ 4457700 w 4552950"/>
              <a:gd name="connsiteY78" fmla="*/ 82550 h 1365250"/>
              <a:gd name="connsiteX79" fmla="*/ 4330700 w 4552950"/>
              <a:gd name="connsiteY79" fmla="*/ 82550 h 1365250"/>
              <a:gd name="connsiteX80" fmla="*/ 4006850 w 4552950"/>
              <a:gd name="connsiteY80" fmla="*/ 120650 h 1365250"/>
              <a:gd name="connsiteX81" fmla="*/ 3949700 w 4552950"/>
              <a:gd name="connsiteY81" fmla="*/ 234950 h 1365250"/>
              <a:gd name="connsiteX82" fmla="*/ 3879850 w 4552950"/>
              <a:gd name="connsiteY82" fmla="*/ 368300 h 1365250"/>
              <a:gd name="connsiteX83" fmla="*/ 3790950 w 4552950"/>
              <a:gd name="connsiteY83" fmla="*/ 444500 h 1365250"/>
              <a:gd name="connsiteX84" fmla="*/ 3695700 w 4552950"/>
              <a:gd name="connsiteY84" fmla="*/ 622300 h 1365250"/>
              <a:gd name="connsiteX85" fmla="*/ 3498850 w 4552950"/>
              <a:gd name="connsiteY85" fmla="*/ 673100 h 1365250"/>
              <a:gd name="connsiteX86" fmla="*/ 3270250 w 4552950"/>
              <a:gd name="connsiteY86" fmla="*/ 673100 h 1365250"/>
              <a:gd name="connsiteX87" fmla="*/ 3206750 w 4552950"/>
              <a:gd name="connsiteY87" fmla="*/ 736600 h 1365250"/>
              <a:gd name="connsiteX88" fmla="*/ 3016250 w 4552950"/>
              <a:gd name="connsiteY88" fmla="*/ 793750 h 1365250"/>
              <a:gd name="connsiteX89" fmla="*/ 2825750 w 4552950"/>
              <a:gd name="connsiteY89" fmla="*/ 933450 h 1365250"/>
              <a:gd name="connsiteX90" fmla="*/ 2546350 w 4552950"/>
              <a:gd name="connsiteY90" fmla="*/ 933450 h 1365250"/>
              <a:gd name="connsiteX91" fmla="*/ 2324100 w 4552950"/>
              <a:gd name="connsiteY91" fmla="*/ 952500 h 1365250"/>
              <a:gd name="connsiteX92" fmla="*/ 2044700 w 4552950"/>
              <a:gd name="connsiteY92" fmla="*/ 895350 h 1365250"/>
              <a:gd name="connsiteX93" fmla="*/ 1866900 w 4552950"/>
              <a:gd name="connsiteY93" fmla="*/ 952500 h 1365250"/>
              <a:gd name="connsiteX94" fmla="*/ 1619250 w 4552950"/>
              <a:gd name="connsiteY94" fmla="*/ 1035050 h 1365250"/>
              <a:gd name="connsiteX95" fmla="*/ 1441450 w 4552950"/>
              <a:gd name="connsiteY95" fmla="*/ 920750 h 1365250"/>
              <a:gd name="connsiteX96" fmla="*/ 1333500 w 4552950"/>
              <a:gd name="connsiteY96" fmla="*/ 939800 h 1365250"/>
              <a:gd name="connsiteX97" fmla="*/ 1193800 w 4552950"/>
              <a:gd name="connsiteY97" fmla="*/ 1104900 h 1365250"/>
              <a:gd name="connsiteX98" fmla="*/ 1060450 w 4552950"/>
              <a:gd name="connsiteY98" fmla="*/ 1098550 h 1365250"/>
              <a:gd name="connsiteX99" fmla="*/ 1009650 w 4552950"/>
              <a:gd name="connsiteY99" fmla="*/ 1162050 h 1365250"/>
              <a:gd name="connsiteX100" fmla="*/ 711200 w 4552950"/>
              <a:gd name="connsiteY100" fmla="*/ 1162050 h 1365250"/>
              <a:gd name="connsiteX101" fmla="*/ 520700 w 4552950"/>
              <a:gd name="connsiteY101" fmla="*/ 1365250 h 1365250"/>
              <a:gd name="connsiteX102" fmla="*/ 0 w 4552950"/>
              <a:gd name="connsiteY102" fmla="*/ 1250950 h 1365250"/>
              <a:gd name="connsiteX103" fmla="*/ 0 w 4552950"/>
              <a:gd name="connsiteY103" fmla="*/ 1104900 h 1365250"/>
              <a:gd name="connsiteX104" fmla="*/ 463550 w 4552950"/>
              <a:gd name="connsiteY104" fmla="*/ 1073150 h 1365250"/>
              <a:gd name="connsiteX105" fmla="*/ 692150 w 4552950"/>
              <a:gd name="connsiteY105" fmla="*/ 1098550 h 1365250"/>
              <a:gd name="connsiteX106" fmla="*/ 774700 w 4552950"/>
              <a:gd name="connsiteY106" fmla="*/ 990600 h 1365250"/>
              <a:gd name="connsiteX107" fmla="*/ 844550 w 4552950"/>
              <a:gd name="connsiteY107" fmla="*/ 977900 h 1365250"/>
              <a:gd name="connsiteX108" fmla="*/ 971550 w 4552950"/>
              <a:gd name="connsiteY108" fmla="*/ 952500 h 1365250"/>
              <a:gd name="connsiteX109" fmla="*/ 1035050 w 4552950"/>
              <a:gd name="connsiteY109" fmla="*/ 812800 h 1365250"/>
              <a:gd name="connsiteX110" fmla="*/ 1263650 w 4552950"/>
              <a:gd name="connsiteY110" fmla="*/ 831850 h 1365250"/>
              <a:gd name="connsiteX111" fmla="*/ 1460500 w 4552950"/>
              <a:gd name="connsiteY111" fmla="*/ 831850 h 1365250"/>
              <a:gd name="connsiteX112" fmla="*/ 1574800 w 4552950"/>
              <a:gd name="connsiteY112" fmla="*/ 863600 h 1365250"/>
              <a:gd name="connsiteX113" fmla="*/ 1695450 w 4552950"/>
              <a:gd name="connsiteY113" fmla="*/ 857250 h 1365250"/>
              <a:gd name="connsiteX114" fmla="*/ 1771650 w 4552950"/>
              <a:gd name="connsiteY114" fmla="*/ 793750 h 1365250"/>
              <a:gd name="connsiteX115" fmla="*/ 2044700 w 4552950"/>
              <a:gd name="connsiteY115" fmla="*/ 850900 h 1365250"/>
              <a:gd name="connsiteX116" fmla="*/ 2114550 w 4552950"/>
              <a:gd name="connsiteY116" fmla="*/ 768350 h 1365250"/>
              <a:gd name="connsiteX117" fmla="*/ 2330450 w 4552950"/>
              <a:gd name="connsiteY117" fmla="*/ 615950 h 1365250"/>
              <a:gd name="connsiteX118" fmla="*/ 2400300 w 4552950"/>
              <a:gd name="connsiteY118" fmla="*/ 622300 h 1365250"/>
              <a:gd name="connsiteX119" fmla="*/ 2724150 w 4552950"/>
              <a:gd name="connsiteY119" fmla="*/ 660400 h 1365250"/>
              <a:gd name="connsiteX120" fmla="*/ 3009900 w 4552950"/>
              <a:gd name="connsiteY120" fmla="*/ 584200 h 1365250"/>
              <a:gd name="connsiteX121" fmla="*/ 3175000 w 4552950"/>
              <a:gd name="connsiteY121" fmla="*/ 387350 h 1365250"/>
              <a:gd name="connsiteX122" fmla="*/ 3454400 w 4552950"/>
              <a:gd name="connsiteY122" fmla="*/ 304800 h 1365250"/>
              <a:gd name="connsiteX123" fmla="*/ 3784600 w 4552950"/>
              <a:gd name="connsiteY123" fmla="*/ 273050 h 1365250"/>
              <a:gd name="connsiteX124" fmla="*/ 3854450 w 4552950"/>
              <a:gd name="connsiteY124" fmla="*/ 260350 h 1365250"/>
              <a:gd name="connsiteX125" fmla="*/ 3892550 w 4552950"/>
              <a:gd name="connsiteY125" fmla="*/ 184150 h 1365250"/>
              <a:gd name="connsiteX126" fmla="*/ 3943350 w 4552950"/>
              <a:gd name="connsiteY126" fmla="*/ 57150 h 1365250"/>
              <a:gd name="connsiteX127" fmla="*/ 4083050 w 4552950"/>
              <a:gd name="connsiteY127" fmla="*/ 57150 h 1365250"/>
              <a:gd name="connsiteX128" fmla="*/ 4114800 w 4552950"/>
              <a:gd name="connsiteY128" fmla="*/ 25400 h 1365250"/>
              <a:gd name="connsiteX129" fmla="*/ 4191000 w 4552950"/>
              <a:gd name="connsiteY129" fmla="*/ 50800 h 136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4552950" h="1365250">
                <a:moveTo>
                  <a:pt x="44450" y="1181100"/>
                </a:moveTo>
                <a:lnTo>
                  <a:pt x="247650" y="1276350"/>
                </a:lnTo>
                <a:lnTo>
                  <a:pt x="330200" y="1289050"/>
                </a:lnTo>
                <a:lnTo>
                  <a:pt x="412750" y="1276350"/>
                </a:lnTo>
                <a:lnTo>
                  <a:pt x="533400" y="1301750"/>
                </a:lnTo>
                <a:lnTo>
                  <a:pt x="622300" y="1206500"/>
                </a:lnTo>
                <a:lnTo>
                  <a:pt x="444500" y="1257300"/>
                </a:lnTo>
                <a:lnTo>
                  <a:pt x="400050" y="1225550"/>
                </a:lnTo>
                <a:lnTo>
                  <a:pt x="292100" y="1263650"/>
                </a:lnTo>
                <a:close/>
                <a:moveTo>
                  <a:pt x="419100" y="1111250"/>
                </a:moveTo>
                <a:lnTo>
                  <a:pt x="44450" y="1136650"/>
                </a:lnTo>
                <a:lnTo>
                  <a:pt x="146050" y="1162050"/>
                </a:lnTo>
                <a:lnTo>
                  <a:pt x="260350" y="1200150"/>
                </a:lnTo>
                <a:lnTo>
                  <a:pt x="355600" y="1181100"/>
                </a:lnTo>
                <a:lnTo>
                  <a:pt x="425450" y="1162050"/>
                </a:lnTo>
                <a:lnTo>
                  <a:pt x="495300" y="1206500"/>
                </a:lnTo>
                <a:lnTo>
                  <a:pt x="603250" y="1155700"/>
                </a:lnTo>
                <a:lnTo>
                  <a:pt x="558800" y="1149350"/>
                </a:lnTo>
                <a:close/>
                <a:moveTo>
                  <a:pt x="1066800" y="863600"/>
                </a:moveTo>
                <a:lnTo>
                  <a:pt x="1047750" y="927100"/>
                </a:lnTo>
                <a:lnTo>
                  <a:pt x="1022350" y="977900"/>
                </a:lnTo>
                <a:lnTo>
                  <a:pt x="971550" y="984250"/>
                </a:lnTo>
                <a:lnTo>
                  <a:pt x="958850" y="1028700"/>
                </a:lnTo>
                <a:lnTo>
                  <a:pt x="793750" y="1028700"/>
                </a:lnTo>
                <a:lnTo>
                  <a:pt x="736600" y="1104900"/>
                </a:lnTo>
                <a:lnTo>
                  <a:pt x="965200" y="1136650"/>
                </a:lnTo>
                <a:lnTo>
                  <a:pt x="996950" y="1073150"/>
                </a:lnTo>
                <a:lnTo>
                  <a:pt x="1060450" y="1035050"/>
                </a:lnTo>
                <a:lnTo>
                  <a:pt x="1155700" y="1035050"/>
                </a:lnTo>
                <a:lnTo>
                  <a:pt x="1174750" y="977900"/>
                </a:lnTo>
                <a:lnTo>
                  <a:pt x="1200150" y="971550"/>
                </a:lnTo>
                <a:lnTo>
                  <a:pt x="1270000" y="863600"/>
                </a:lnTo>
                <a:close/>
                <a:moveTo>
                  <a:pt x="1854200" y="857250"/>
                </a:moveTo>
                <a:lnTo>
                  <a:pt x="1784350" y="876300"/>
                </a:lnTo>
                <a:lnTo>
                  <a:pt x="1600200" y="908050"/>
                </a:lnTo>
                <a:lnTo>
                  <a:pt x="1485900" y="869950"/>
                </a:lnTo>
                <a:lnTo>
                  <a:pt x="1638300" y="971550"/>
                </a:lnTo>
                <a:lnTo>
                  <a:pt x="1670050" y="939800"/>
                </a:lnTo>
                <a:lnTo>
                  <a:pt x="1835150" y="920750"/>
                </a:lnTo>
                <a:close/>
                <a:moveTo>
                  <a:pt x="3835400" y="304800"/>
                </a:moveTo>
                <a:lnTo>
                  <a:pt x="3600450" y="330200"/>
                </a:lnTo>
                <a:lnTo>
                  <a:pt x="3429000" y="355600"/>
                </a:lnTo>
                <a:lnTo>
                  <a:pt x="3390900" y="374650"/>
                </a:lnTo>
                <a:lnTo>
                  <a:pt x="3302000" y="368300"/>
                </a:lnTo>
                <a:lnTo>
                  <a:pt x="3206750" y="431800"/>
                </a:lnTo>
                <a:lnTo>
                  <a:pt x="3111500" y="508000"/>
                </a:lnTo>
                <a:lnTo>
                  <a:pt x="3105150" y="571500"/>
                </a:lnTo>
                <a:lnTo>
                  <a:pt x="2990850" y="635000"/>
                </a:lnTo>
                <a:lnTo>
                  <a:pt x="2914650" y="654050"/>
                </a:lnTo>
                <a:lnTo>
                  <a:pt x="2882900" y="679450"/>
                </a:lnTo>
                <a:lnTo>
                  <a:pt x="2762250" y="673100"/>
                </a:lnTo>
                <a:lnTo>
                  <a:pt x="2698750" y="711200"/>
                </a:lnTo>
                <a:lnTo>
                  <a:pt x="2635250" y="685800"/>
                </a:lnTo>
                <a:lnTo>
                  <a:pt x="2603500" y="698500"/>
                </a:lnTo>
                <a:lnTo>
                  <a:pt x="2349500" y="647700"/>
                </a:lnTo>
                <a:lnTo>
                  <a:pt x="2108200" y="819150"/>
                </a:lnTo>
                <a:lnTo>
                  <a:pt x="2171700" y="857250"/>
                </a:lnTo>
                <a:lnTo>
                  <a:pt x="2273300" y="895350"/>
                </a:lnTo>
                <a:lnTo>
                  <a:pt x="2349500" y="869950"/>
                </a:lnTo>
                <a:lnTo>
                  <a:pt x="2406650" y="869950"/>
                </a:lnTo>
                <a:lnTo>
                  <a:pt x="2590800" y="850900"/>
                </a:lnTo>
                <a:lnTo>
                  <a:pt x="2667000" y="857250"/>
                </a:lnTo>
                <a:lnTo>
                  <a:pt x="2730500" y="889000"/>
                </a:lnTo>
                <a:lnTo>
                  <a:pt x="2882900" y="857250"/>
                </a:lnTo>
                <a:lnTo>
                  <a:pt x="2971800" y="730250"/>
                </a:lnTo>
                <a:lnTo>
                  <a:pt x="3003550" y="730250"/>
                </a:lnTo>
                <a:lnTo>
                  <a:pt x="3111500" y="717550"/>
                </a:lnTo>
                <a:lnTo>
                  <a:pt x="3175000" y="666750"/>
                </a:lnTo>
                <a:lnTo>
                  <a:pt x="3225800" y="628650"/>
                </a:lnTo>
                <a:lnTo>
                  <a:pt x="3352800" y="609600"/>
                </a:lnTo>
                <a:lnTo>
                  <a:pt x="3416300" y="590550"/>
                </a:lnTo>
                <a:lnTo>
                  <a:pt x="3479800" y="609600"/>
                </a:lnTo>
                <a:lnTo>
                  <a:pt x="3568700" y="571500"/>
                </a:lnTo>
                <a:lnTo>
                  <a:pt x="3619500" y="609600"/>
                </a:lnTo>
                <a:lnTo>
                  <a:pt x="3714750" y="488950"/>
                </a:lnTo>
                <a:lnTo>
                  <a:pt x="3733800" y="381000"/>
                </a:lnTo>
                <a:close/>
                <a:moveTo>
                  <a:pt x="4552950" y="0"/>
                </a:moveTo>
                <a:lnTo>
                  <a:pt x="4552950" y="76200"/>
                </a:lnTo>
                <a:lnTo>
                  <a:pt x="4457700" y="82550"/>
                </a:lnTo>
                <a:lnTo>
                  <a:pt x="4330700" y="82550"/>
                </a:lnTo>
                <a:lnTo>
                  <a:pt x="4006850" y="120650"/>
                </a:lnTo>
                <a:lnTo>
                  <a:pt x="3949700" y="234950"/>
                </a:lnTo>
                <a:lnTo>
                  <a:pt x="3879850" y="368300"/>
                </a:lnTo>
                <a:lnTo>
                  <a:pt x="3790950" y="444500"/>
                </a:lnTo>
                <a:lnTo>
                  <a:pt x="3695700" y="622300"/>
                </a:lnTo>
                <a:lnTo>
                  <a:pt x="3498850" y="673100"/>
                </a:lnTo>
                <a:lnTo>
                  <a:pt x="3270250" y="673100"/>
                </a:lnTo>
                <a:lnTo>
                  <a:pt x="3206750" y="736600"/>
                </a:lnTo>
                <a:lnTo>
                  <a:pt x="3016250" y="793750"/>
                </a:lnTo>
                <a:lnTo>
                  <a:pt x="2825750" y="933450"/>
                </a:lnTo>
                <a:lnTo>
                  <a:pt x="2546350" y="933450"/>
                </a:lnTo>
                <a:lnTo>
                  <a:pt x="2324100" y="952500"/>
                </a:lnTo>
                <a:lnTo>
                  <a:pt x="2044700" y="895350"/>
                </a:lnTo>
                <a:lnTo>
                  <a:pt x="1866900" y="952500"/>
                </a:lnTo>
                <a:lnTo>
                  <a:pt x="1619250" y="1035050"/>
                </a:lnTo>
                <a:lnTo>
                  <a:pt x="1441450" y="920750"/>
                </a:lnTo>
                <a:lnTo>
                  <a:pt x="1333500" y="939800"/>
                </a:lnTo>
                <a:lnTo>
                  <a:pt x="1193800" y="1104900"/>
                </a:lnTo>
                <a:lnTo>
                  <a:pt x="1060450" y="1098550"/>
                </a:lnTo>
                <a:lnTo>
                  <a:pt x="1009650" y="1162050"/>
                </a:lnTo>
                <a:lnTo>
                  <a:pt x="711200" y="1162050"/>
                </a:lnTo>
                <a:lnTo>
                  <a:pt x="520700" y="1365250"/>
                </a:lnTo>
                <a:lnTo>
                  <a:pt x="0" y="1250950"/>
                </a:lnTo>
                <a:lnTo>
                  <a:pt x="0" y="1104900"/>
                </a:lnTo>
                <a:lnTo>
                  <a:pt x="463550" y="1073150"/>
                </a:lnTo>
                <a:lnTo>
                  <a:pt x="692150" y="1098550"/>
                </a:lnTo>
                <a:lnTo>
                  <a:pt x="774700" y="990600"/>
                </a:lnTo>
                <a:lnTo>
                  <a:pt x="844550" y="977900"/>
                </a:lnTo>
                <a:lnTo>
                  <a:pt x="971550" y="952500"/>
                </a:lnTo>
                <a:lnTo>
                  <a:pt x="1035050" y="812800"/>
                </a:lnTo>
                <a:lnTo>
                  <a:pt x="1263650" y="831850"/>
                </a:lnTo>
                <a:lnTo>
                  <a:pt x="1460500" y="831850"/>
                </a:lnTo>
                <a:lnTo>
                  <a:pt x="1574800" y="863600"/>
                </a:lnTo>
                <a:lnTo>
                  <a:pt x="1695450" y="857250"/>
                </a:lnTo>
                <a:lnTo>
                  <a:pt x="1771650" y="793750"/>
                </a:lnTo>
                <a:lnTo>
                  <a:pt x="2044700" y="850900"/>
                </a:lnTo>
                <a:lnTo>
                  <a:pt x="2114550" y="768350"/>
                </a:lnTo>
                <a:lnTo>
                  <a:pt x="2330450" y="615950"/>
                </a:lnTo>
                <a:lnTo>
                  <a:pt x="2400300" y="622300"/>
                </a:lnTo>
                <a:lnTo>
                  <a:pt x="2724150" y="660400"/>
                </a:lnTo>
                <a:lnTo>
                  <a:pt x="3009900" y="584200"/>
                </a:lnTo>
                <a:lnTo>
                  <a:pt x="3175000" y="387350"/>
                </a:lnTo>
                <a:lnTo>
                  <a:pt x="3454400" y="304800"/>
                </a:lnTo>
                <a:lnTo>
                  <a:pt x="3784600" y="273050"/>
                </a:lnTo>
                <a:lnTo>
                  <a:pt x="3854450" y="260350"/>
                </a:lnTo>
                <a:lnTo>
                  <a:pt x="3892550" y="184150"/>
                </a:lnTo>
                <a:lnTo>
                  <a:pt x="3943350" y="57150"/>
                </a:lnTo>
                <a:lnTo>
                  <a:pt x="4083050" y="57150"/>
                </a:lnTo>
                <a:lnTo>
                  <a:pt x="4114800" y="25400"/>
                </a:lnTo>
                <a:lnTo>
                  <a:pt x="4191000" y="50800"/>
                </a:lnTo>
                <a:close/>
              </a:path>
            </a:pathLst>
          </a:custGeom>
          <a:solidFill>
            <a:srgbClr val="FFFF00"/>
          </a:solidFill>
          <a:ln w="127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01" name="フリーフォーム: 図形 300">
            <a:extLst>
              <a:ext uri="{FF2B5EF4-FFF2-40B4-BE49-F238E27FC236}">
                <a16:creationId xmlns:a16="http://schemas.microsoft.com/office/drawing/2014/main" id="{4CF54D07-BCDF-70E7-C055-74ED0D34E1C9}"/>
              </a:ext>
            </a:extLst>
          </p:cNvPr>
          <p:cNvSpPr/>
          <p:nvPr/>
        </p:nvSpPr>
        <p:spPr bwMode="auto">
          <a:xfrm>
            <a:off x="2136" y="5049180"/>
            <a:ext cx="9930559" cy="1173277"/>
          </a:xfrm>
          <a:custGeom>
            <a:avLst/>
            <a:gdLst>
              <a:gd name="connsiteX0" fmla="*/ 0 w 1184275"/>
              <a:gd name="connsiteY0" fmla="*/ 50800 h 358775"/>
              <a:gd name="connsiteX1" fmla="*/ 0 w 1184275"/>
              <a:gd name="connsiteY1" fmla="*/ 50800 h 358775"/>
              <a:gd name="connsiteX2" fmla="*/ 123825 w 1184275"/>
              <a:gd name="connsiteY2" fmla="*/ 0 h 358775"/>
              <a:gd name="connsiteX3" fmla="*/ 174625 w 1184275"/>
              <a:gd name="connsiteY3" fmla="*/ 34925 h 358775"/>
              <a:gd name="connsiteX4" fmla="*/ 212725 w 1184275"/>
              <a:gd name="connsiteY4" fmla="*/ 6350 h 358775"/>
              <a:gd name="connsiteX5" fmla="*/ 247650 w 1184275"/>
              <a:gd name="connsiteY5" fmla="*/ 28575 h 358775"/>
              <a:gd name="connsiteX6" fmla="*/ 304800 w 1184275"/>
              <a:gd name="connsiteY6" fmla="*/ 6350 h 358775"/>
              <a:gd name="connsiteX7" fmla="*/ 460375 w 1184275"/>
              <a:gd name="connsiteY7" fmla="*/ 73025 h 358775"/>
              <a:gd name="connsiteX8" fmla="*/ 517525 w 1184275"/>
              <a:gd name="connsiteY8" fmla="*/ 66675 h 358775"/>
              <a:gd name="connsiteX9" fmla="*/ 568325 w 1184275"/>
              <a:gd name="connsiteY9" fmla="*/ 95250 h 358775"/>
              <a:gd name="connsiteX10" fmla="*/ 622300 w 1184275"/>
              <a:gd name="connsiteY10" fmla="*/ 79375 h 358775"/>
              <a:gd name="connsiteX11" fmla="*/ 685800 w 1184275"/>
              <a:gd name="connsiteY11" fmla="*/ 123825 h 358775"/>
              <a:gd name="connsiteX12" fmla="*/ 809625 w 1184275"/>
              <a:gd name="connsiteY12" fmla="*/ 123825 h 358775"/>
              <a:gd name="connsiteX13" fmla="*/ 847725 w 1184275"/>
              <a:gd name="connsiteY13" fmla="*/ 171450 h 358775"/>
              <a:gd name="connsiteX14" fmla="*/ 904875 w 1184275"/>
              <a:gd name="connsiteY14" fmla="*/ 184150 h 358775"/>
              <a:gd name="connsiteX15" fmla="*/ 955675 w 1184275"/>
              <a:gd name="connsiteY15" fmla="*/ 266700 h 358775"/>
              <a:gd name="connsiteX16" fmla="*/ 996950 w 1184275"/>
              <a:gd name="connsiteY16" fmla="*/ 254000 h 358775"/>
              <a:gd name="connsiteX17" fmla="*/ 1184275 w 1184275"/>
              <a:gd name="connsiteY17" fmla="*/ 327025 h 358775"/>
              <a:gd name="connsiteX18" fmla="*/ 1184275 w 1184275"/>
              <a:gd name="connsiteY18" fmla="*/ 358775 h 358775"/>
              <a:gd name="connsiteX19" fmla="*/ 1009650 w 1184275"/>
              <a:gd name="connsiteY19" fmla="*/ 273050 h 358775"/>
              <a:gd name="connsiteX20" fmla="*/ 958850 w 1184275"/>
              <a:gd name="connsiteY20" fmla="*/ 295275 h 358775"/>
              <a:gd name="connsiteX21" fmla="*/ 914400 w 1184275"/>
              <a:gd name="connsiteY21" fmla="*/ 254000 h 358775"/>
              <a:gd name="connsiteX22" fmla="*/ 914400 w 1184275"/>
              <a:gd name="connsiteY22" fmla="*/ 250825 h 358775"/>
              <a:gd name="connsiteX23" fmla="*/ 898525 w 1184275"/>
              <a:gd name="connsiteY23" fmla="*/ 244475 h 358775"/>
              <a:gd name="connsiteX24" fmla="*/ 895350 w 1184275"/>
              <a:gd name="connsiteY24" fmla="*/ 209550 h 358775"/>
              <a:gd name="connsiteX25" fmla="*/ 860425 w 1184275"/>
              <a:gd name="connsiteY25" fmla="*/ 206375 h 358775"/>
              <a:gd name="connsiteX26" fmla="*/ 844550 w 1184275"/>
              <a:gd name="connsiteY26" fmla="*/ 187325 h 358775"/>
              <a:gd name="connsiteX27" fmla="*/ 828675 w 1184275"/>
              <a:gd name="connsiteY27" fmla="*/ 184150 h 358775"/>
              <a:gd name="connsiteX28" fmla="*/ 800100 w 1184275"/>
              <a:gd name="connsiteY28" fmla="*/ 146050 h 358775"/>
              <a:gd name="connsiteX29" fmla="*/ 723900 w 1184275"/>
              <a:gd name="connsiteY29" fmla="*/ 155575 h 358775"/>
              <a:gd name="connsiteX30" fmla="*/ 692150 w 1184275"/>
              <a:gd name="connsiteY30" fmla="*/ 146050 h 358775"/>
              <a:gd name="connsiteX31" fmla="*/ 654050 w 1184275"/>
              <a:gd name="connsiteY31" fmla="*/ 130175 h 358775"/>
              <a:gd name="connsiteX32" fmla="*/ 619125 w 1184275"/>
              <a:gd name="connsiteY32" fmla="*/ 104775 h 358775"/>
              <a:gd name="connsiteX33" fmla="*/ 584200 w 1184275"/>
              <a:gd name="connsiteY33" fmla="*/ 130175 h 358775"/>
              <a:gd name="connsiteX34" fmla="*/ 508000 w 1184275"/>
              <a:gd name="connsiteY34" fmla="*/ 92075 h 358775"/>
              <a:gd name="connsiteX35" fmla="*/ 469900 w 1184275"/>
              <a:gd name="connsiteY35" fmla="*/ 111125 h 358775"/>
              <a:gd name="connsiteX36" fmla="*/ 412750 w 1184275"/>
              <a:gd name="connsiteY36" fmla="*/ 88900 h 358775"/>
              <a:gd name="connsiteX37" fmla="*/ 387350 w 1184275"/>
              <a:gd name="connsiteY37" fmla="*/ 88900 h 358775"/>
              <a:gd name="connsiteX38" fmla="*/ 368300 w 1184275"/>
              <a:gd name="connsiteY38" fmla="*/ 60325 h 358775"/>
              <a:gd name="connsiteX39" fmla="*/ 327025 w 1184275"/>
              <a:gd name="connsiteY39" fmla="*/ 41275 h 358775"/>
              <a:gd name="connsiteX40" fmla="*/ 314325 w 1184275"/>
              <a:gd name="connsiteY40" fmla="*/ 28575 h 358775"/>
              <a:gd name="connsiteX41" fmla="*/ 298450 w 1184275"/>
              <a:gd name="connsiteY41" fmla="*/ 41275 h 358775"/>
              <a:gd name="connsiteX42" fmla="*/ 288925 w 1184275"/>
              <a:gd name="connsiteY42" fmla="*/ 41275 h 358775"/>
              <a:gd name="connsiteX43" fmla="*/ 279400 w 1184275"/>
              <a:gd name="connsiteY43" fmla="*/ 60325 h 358775"/>
              <a:gd name="connsiteX44" fmla="*/ 222250 w 1184275"/>
              <a:gd name="connsiteY44" fmla="*/ 38100 h 358775"/>
              <a:gd name="connsiteX45" fmla="*/ 200025 w 1184275"/>
              <a:gd name="connsiteY45" fmla="*/ 57150 h 358775"/>
              <a:gd name="connsiteX46" fmla="*/ 165100 w 1184275"/>
              <a:gd name="connsiteY46" fmla="*/ 63500 h 358775"/>
              <a:gd name="connsiteX47" fmla="*/ 123825 w 1184275"/>
              <a:gd name="connsiteY47" fmla="*/ 31750 h 358775"/>
              <a:gd name="connsiteX48" fmla="*/ 104775 w 1184275"/>
              <a:gd name="connsiteY48" fmla="*/ 57150 h 358775"/>
              <a:gd name="connsiteX49" fmla="*/ 85725 w 1184275"/>
              <a:gd name="connsiteY49" fmla="*/ 44450 h 358775"/>
              <a:gd name="connsiteX50" fmla="*/ 0 w 1184275"/>
              <a:gd name="connsiteY50" fmla="*/ 50800 h 358775"/>
              <a:gd name="connsiteX0" fmla="*/ 0 w 1184275"/>
              <a:gd name="connsiteY0" fmla="*/ 50800 h 358775"/>
              <a:gd name="connsiteX1" fmla="*/ 0 w 1184275"/>
              <a:gd name="connsiteY1" fmla="*/ 50800 h 358775"/>
              <a:gd name="connsiteX2" fmla="*/ 123825 w 1184275"/>
              <a:gd name="connsiteY2" fmla="*/ 0 h 358775"/>
              <a:gd name="connsiteX3" fmla="*/ 174625 w 1184275"/>
              <a:gd name="connsiteY3" fmla="*/ 34925 h 358775"/>
              <a:gd name="connsiteX4" fmla="*/ 212725 w 1184275"/>
              <a:gd name="connsiteY4" fmla="*/ 6350 h 358775"/>
              <a:gd name="connsiteX5" fmla="*/ 247650 w 1184275"/>
              <a:gd name="connsiteY5" fmla="*/ 28575 h 358775"/>
              <a:gd name="connsiteX6" fmla="*/ 304800 w 1184275"/>
              <a:gd name="connsiteY6" fmla="*/ 6350 h 358775"/>
              <a:gd name="connsiteX7" fmla="*/ 460375 w 1184275"/>
              <a:gd name="connsiteY7" fmla="*/ 73025 h 358775"/>
              <a:gd name="connsiteX8" fmla="*/ 517525 w 1184275"/>
              <a:gd name="connsiteY8" fmla="*/ 66675 h 358775"/>
              <a:gd name="connsiteX9" fmla="*/ 568325 w 1184275"/>
              <a:gd name="connsiteY9" fmla="*/ 95250 h 358775"/>
              <a:gd name="connsiteX10" fmla="*/ 622300 w 1184275"/>
              <a:gd name="connsiteY10" fmla="*/ 79375 h 358775"/>
              <a:gd name="connsiteX11" fmla="*/ 685800 w 1184275"/>
              <a:gd name="connsiteY11" fmla="*/ 123825 h 358775"/>
              <a:gd name="connsiteX12" fmla="*/ 809625 w 1184275"/>
              <a:gd name="connsiteY12" fmla="*/ 123825 h 358775"/>
              <a:gd name="connsiteX13" fmla="*/ 847725 w 1184275"/>
              <a:gd name="connsiteY13" fmla="*/ 171450 h 358775"/>
              <a:gd name="connsiteX14" fmla="*/ 904875 w 1184275"/>
              <a:gd name="connsiteY14" fmla="*/ 184150 h 358775"/>
              <a:gd name="connsiteX15" fmla="*/ 955675 w 1184275"/>
              <a:gd name="connsiteY15" fmla="*/ 266700 h 358775"/>
              <a:gd name="connsiteX16" fmla="*/ 996950 w 1184275"/>
              <a:gd name="connsiteY16" fmla="*/ 254000 h 358775"/>
              <a:gd name="connsiteX17" fmla="*/ 1184275 w 1184275"/>
              <a:gd name="connsiteY17" fmla="*/ 327025 h 358775"/>
              <a:gd name="connsiteX18" fmla="*/ 1184275 w 1184275"/>
              <a:gd name="connsiteY18" fmla="*/ 358775 h 358775"/>
              <a:gd name="connsiteX19" fmla="*/ 1009650 w 1184275"/>
              <a:gd name="connsiteY19" fmla="*/ 273050 h 358775"/>
              <a:gd name="connsiteX20" fmla="*/ 958850 w 1184275"/>
              <a:gd name="connsiteY20" fmla="*/ 295275 h 358775"/>
              <a:gd name="connsiteX21" fmla="*/ 914400 w 1184275"/>
              <a:gd name="connsiteY21" fmla="*/ 254000 h 358775"/>
              <a:gd name="connsiteX22" fmla="*/ 914400 w 1184275"/>
              <a:gd name="connsiteY22" fmla="*/ 250825 h 358775"/>
              <a:gd name="connsiteX23" fmla="*/ 898525 w 1184275"/>
              <a:gd name="connsiteY23" fmla="*/ 244475 h 358775"/>
              <a:gd name="connsiteX24" fmla="*/ 895350 w 1184275"/>
              <a:gd name="connsiteY24" fmla="*/ 209550 h 358775"/>
              <a:gd name="connsiteX25" fmla="*/ 860425 w 1184275"/>
              <a:gd name="connsiteY25" fmla="*/ 206375 h 358775"/>
              <a:gd name="connsiteX26" fmla="*/ 844550 w 1184275"/>
              <a:gd name="connsiteY26" fmla="*/ 187325 h 358775"/>
              <a:gd name="connsiteX27" fmla="*/ 828675 w 1184275"/>
              <a:gd name="connsiteY27" fmla="*/ 184150 h 358775"/>
              <a:gd name="connsiteX28" fmla="*/ 800100 w 1184275"/>
              <a:gd name="connsiteY28" fmla="*/ 146050 h 358775"/>
              <a:gd name="connsiteX29" fmla="*/ 723900 w 1184275"/>
              <a:gd name="connsiteY29" fmla="*/ 155575 h 358775"/>
              <a:gd name="connsiteX30" fmla="*/ 692150 w 1184275"/>
              <a:gd name="connsiteY30" fmla="*/ 146050 h 358775"/>
              <a:gd name="connsiteX31" fmla="*/ 654050 w 1184275"/>
              <a:gd name="connsiteY31" fmla="*/ 130175 h 358775"/>
              <a:gd name="connsiteX32" fmla="*/ 619125 w 1184275"/>
              <a:gd name="connsiteY32" fmla="*/ 104775 h 358775"/>
              <a:gd name="connsiteX33" fmla="*/ 584200 w 1184275"/>
              <a:gd name="connsiteY33" fmla="*/ 130175 h 358775"/>
              <a:gd name="connsiteX34" fmla="*/ 508000 w 1184275"/>
              <a:gd name="connsiteY34" fmla="*/ 92075 h 358775"/>
              <a:gd name="connsiteX35" fmla="*/ 469900 w 1184275"/>
              <a:gd name="connsiteY35" fmla="*/ 111125 h 358775"/>
              <a:gd name="connsiteX36" fmla="*/ 412750 w 1184275"/>
              <a:gd name="connsiteY36" fmla="*/ 88900 h 358775"/>
              <a:gd name="connsiteX37" fmla="*/ 387350 w 1184275"/>
              <a:gd name="connsiteY37" fmla="*/ 88900 h 358775"/>
              <a:gd name="connsiteX38" fmla="*/ 368300 w 1184275"/>
              <a:gd name="connsiteY38" fmla="*/ 60325 h 358775"/>
              <a:gd name="connsiteX39" fmla="*/ 327025 w 1184275"/>
              <a:gd name="connsiteY39" fmla="*/ 41275 h 358775"/>
              <a:gd name="connsiteX40" fmla="*/ 314325 w 1184275"/>
              <a:gd name="connsiteY40" fmla="*/ 28575 h 358775"/>
              <a:gd name="connsiteX41" fmla="*/ 298450 w 1184275"/>
              <a:gd name="connsiteY41" fmla="*/ 41275 h 358775"/>
              <a:gd name="connsiteX42" fmla="*/ 288925 w 1184275"/>
              <a:gd name="connsiteY42" fmla="*/ 41275 h 358775"/>
              <a:gd name="connsiteX43" fmla="*/ 279400 w 1184275"/>
              <a:gd name="connsiteY43" fmla="*/ 60325 h 358775"/>
              <a:gd name="connsiteX44" fmla="*/ 222250 w 1184275"/>
              <a:gd name="connsiteY44" fmla="*/ 38100 h 358775"/>
              <a:gd name="connsiteX45" fmla="*/ 200025 w 1184275"/>
              <a:gd name="connsiteY45" fmla="*/ 57150 h 358775"/>
              <a:gd name="connsiteX46" fmla="*/ 165100 w 1184275"/>
              <a:gd name="connsiteY46" fmla="*/ 63500 h 358775"/>
              <a:gd name="connsiteX47" fmla="*/ 123825 w 1184275"/>
              <a:gd name="connsiteY47" fmla="*/ 31750 h 358775"/>
              <a:gd name="connsiteX48" fmla="*/ 104775 w 1184275"/>
              <a:gd name="connsiteY48" fmla="*/ 57150 h 358775"/>
              <a:gd name="connsiteX49" fmla="*/ 85725 w 1184275"/>
              <a:gd name="connsiteY49" fmla="*/ 44450 h 358775"/>
              <a:gd name="connsiteX50" fmla="*/ 0 w 1184275"/>
              <a:gd name="connsiteY50" fmla="*/ 114300 h 358775"/>
              <a:gd name="connsiteX51" fmla="*/ 0 w 1184275"/>
              <a:gd name="connsiteY51" fmla="*/ 50800 h 358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184275" h="358775">
                <a:moveTo>
                  <a:pt x="0" y="50800"/>
                </a:moveTo>
                <a:lnTo>
                  <a:pt x="0" y="50800"/>
                </a:lnTo>
                <a:lnTo>
                  <a:pt x="123825" y="0"/>
                </a:lnTo>
                <a:lnTo>
                  <a:pt x="174625" y="34925"/>
                </a:lnTo>
                <a:lnTo>
                  <a:pt x="212725" y="6350"/>
                </a:lnTo>
                <a:lnTo>
                  <a:pt x="247650" y="28575"/>
                </a:lnTo>
                <a:lnTo>
                  <a:pt x="304800" y="6350"/>
                </a:lnTo>
                <a:lnTo>
                  <a:pt x="460375" y="73025"/>
                </a:lnTo>
                <a:lnTo>
                  <a:pt x="517525" y="66675"/>
                </a:lnTo>
                <a:lnTo>
                  <a:pt x="568325" y="95250"/>
                </a:lnTo>
                <a:lnTo>
                  <a:pt x="622300" y="79375"/>
                </a:lnTo>
                <a:lnTo>
                  <a:pt x="685800" y="123825"/>
                </a:lnTo>
                <a:lnTo>
                  <a:pt x="809625" y="123825"/>
                </a:lnTo>
                <a:lnTo>
                  <a:pt x="847725" y="171450"/>
                </a:lnTo>
                <a:lnTo>
                  <a:pt x="904875" y="184150"/>
                </a:lnTo>
                <a:lnTo>
                  <a:pt x="955675" y="266700"/>
                </a:lnTo>
                <a:lnTo>
                  <a:pt x="996950" y="254000"/>
                </a:lnTo>
                <a:lnTo>
                  <a:pt x="1184275" y="327025"/>
                </a:lnTo>
                <a:lnTo>
                  <a:pt x="1184275" y="358775"/>
                </a:lnTo>
                <a:lnTo>
                  <a:pt x="1009650" y="273050"/>
                </a:lnTo>
                <a:lnTo>
                  <a:pt x="958850" y="295275"/>
                </a:lnTo>
                <a:lnTo>
                  <a:pt x="914400" y="254000"/>
                </a:lnTo>
                <a:lnTo>
                  <a:pt x="914400" y="250825"/>
                </a:lnTo>
                <a:lnTo>
                  <a:pt x="898525" y="244475"/>
                </a:lnTo>
                <a:lnTo>
                  <a:pt x="895350" y="209550"/>
                </a:lnTo>
                <a:lnTo>
                  <a:pt x="860425" y="206375"/>
                </a:lnTo>
                <a:lnTo>
                  <a:pt x="844550" y="187325"/>
                </a:lnTo>
                <a:lnTo>
                  <a:pt x="828675" y="184150"/>
                </a:lnTo>
                <a:lnTo>
                  <a:pt x="800100" y="146050"/>
                </a:lnTo>
                <a:lnTo>
                  <a:pt x="723900" y="155575"/>
                </a:lnTo>
                <a:lnTo>
                  <a:pt x="692150" y="146050"/>
                </a:lnTo>
                <a:lnTo>
                  <a:pt x="654050" y="130175"/>
                </a:lnTo>
                <a:lnTo>
                  <a:pt x="619125" y="104775"/>
                </a:lnTo>
                <a:lnTo>
                  <a:pt x="584200" y="130175"/>
                </a:lnTo>
                <a:lnTo>
                  <a:pt x="508000" y="92075"/>
                </a:lnTo>
                <a:lnTo>
                  <a:pt x="469900" y="111125"/>
                </a:lnTo>
                <a:lnTo>
                  <a:pt x="412750" y="88900"/>
                </a:lnTo>
                <a:lnTo>
                  <a:pt x="387350" y="88900"/>
                </a:lnTo>
                <a:lnTo>
                  <a:pt x="368300" y="60325"/>
                </a:lnTo>
                <a:lnTo>
                  <a:pt x="327025" y="41275"/>
                </a:lnTo>
                <a:lnTo>
                  <a:pt x="314325" y="28575"/>
                </a:lnTo>
                <a:lnTo>
                  <a:pt x="298450" y="41275"/>
                </a:lnTo>
                <a:lnTo>
                  <a:pt x="288925" y="41275"/>
                </a:lnTo>
                <a:lnTo>
                  <a:pt x="279400" y="60325"/>
                </a:lnTo>
                <a:lnTo>
                  <a:pt x="222250" y="38100"/>
                </a:lnTo>
                <a:lnTo>
                  <a:pt x="200025" y="57150"/>
                </a:lnTo>
                <a:lnTo>
                  <a:pt x="165100" y="63500"/>
                </a:lnTo>
                <a:lnTo>
                  <a:pt x="123825" y="31750"/>
                </a:lnTo>
                <a:lnTo>
                  <a:pt x="104775" y="57150"/>
                </a:lnTo>
                <a:lnTo>
                  <a:pt x="85725" y="44450"/>
                </a:lnTo>
                <a:cubicBezTo>
                  <a:pt x="68792" y="43392"/>
                  <a:pt x="16933" y="115358"/>
                  <a:pt x="0" y="114300"/>
                </a:cubicBezTo>
                <a:lnTo>
                  <a:pt x="0" y="50800"/>
                </a:lnTo>
                <a:close/>
              </a:path>
            </a:pathLst>
          </a:custGeom>
          <a:solidFill>
            <a:schemeClr val="bg1"/>
          </a:solidFill>
          <a:ln w="127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02" name="フリーフォーム: 図形 301">
            <a:extLst>
              <a:ext uri="{FF2B5EF4-FFF2-40B4-BE49-F238E27FC236}">
                <a16:creationId xmlns:a16="http://schemas.microsoft.com/office/drawing/2014/main" id="{0DCB47C7-A169-9B4E-163B-6FA5C6922E3F}"/>
              </a:ext>
            </a:extLst>
          </p:cNvPr>
          <p:cNvSpPr/>
          <p:nvPr/>
        </p:nvSpPr>
        <p:spPr bwMode="auto">
          <a:xfrm>
            <a:off x="0" y="2416335"/>
            <a:ext cx="9930559" cy="2132842"/>
          </a:xfrm>
          <a:custGeom>
            <a:avLst/>
            <a:gdLst>
              <a:gd name="connsiteX0" fmla="*/ 0 w 1041400"/>
              <a:gd name="connsiteY0" fmla="*/ 0 h 781050"/>
              <a:gd name="connsiteX1" fmla="*/ 149225 w 1041400"/>
              <a:gd name="connsiteY1" fmla="*/ 127000 h 781050"/>
              <a:gd name="connsiteX2" fmla="*/ 158750 w 1041400"/>
              <a:gd name="connsiteY2" fmla="*/ 215900 h 781050"/>
              <a:gd name="connsiteX3" fmla="*/ 314325 w 1041400"/>
              <a:gd name="connsiteY3" fmla="*/ 298450 h 781050"/>
              <a:gd name="connsiteX4" fmla="*/ 327025 w 1041400"/>
              <a:gd name="connsiteY4" fmla="*/ 339725 h 781050"/>
              <a:gd name="connsiteX5" fmla="*/ 428625 w 1041400"/>
              <a:gd name="connsiteY5" fmla="*/ 390525 h 781050"/>
              <a:gd name="connsiteX6" fmla="*/ 457200 w 1041400"/>
              <a:gd name="connsiteY6" fmla="*/ 387350 h 781050"/>
              <a:gd name="connsiteX7" fmla="*/ 501650 w 1041400"/>
              <a:gd name="connsiteY7" fmla="*/ 295275 h 781050"/>
              <a:gd name="connsiteX8" fmla="*/ 479425 w 1041400"/>
              <a:gd name="connsiteY8" fmla="*/ 384175 h 781050"/>
              <a:gd name="connsiteX9" fmla="*/ 555625 w 1041400"/>
              <a:gd name="connsiteY9" fmla="*/ 396875 h 781050"/>
              <a:gd name="connsiteX10" fmla="*/ 590550 w 1041400"/>
              <a:gd name="connsiteY10" fmla="*/ 406400 h 781050"/>
              <a:gd name="connsiteX11" fmla="*/ 622300 w 1041400"/>
              <a:gd name="connsiteY11" fmla="*/ 346075 h 781050"/>
              <a:gd name="connsiteX12" fmla="*/ 628650 w 1041400"/>
              <a:gd name="connsiteY12" fmla="*/ 276225 h 781050"/>
              <a:gd name="connsiteX13" fmla="*/ 654050 w 1041400"/>
              <a:gd name="connsiteY13" fmla="*/ 330200 h 781050"/>
              <a:gd name="connsiteX14" fmla="*/ 730250 w 1041400"/>
              <a:gd name="connsiteY14" fmla="*/ 295275 h 781050"/>
              <a:gd name="connsiteX15" fmla="*/ 749300 w 1041400"/>
              <a:gd name="connsiteY15" fmla="*/ 314325 h 781050"/>
              <a:gd name="connsiteX16" fmla="*/ 831850 w 1041400"/>
              <a:gd name="connsiteY16" fmla="*/ 244475 h 781050"/>
              <a:gd name="connsiteX17" fmla="*/ 755650 w 1041400"/>
              <a:gd name="connsiteY17" fmla="*/ 339725 h 781050"/>
              <a:gd name="connsiteX18" fmla="*/ 742950 w 1041400"/>
              <a:gd name="connsiteY18" fmla="*/ 327025 h 781050"/>
              <a:gd name="connsiteX19" fmla="*/ 742950 w 1041400"/>
              <a:gd name="connsiteY19" fmla="*/ 327025 h 781050"/>
              <a:gd name="connsiteX20" fmla="*/ 714375 w 1041400"/>
              <a:gd name="connsiteY20" fmla="*/ 323850 h 781050"/>
              <a:gd name="connsiteX21" fmla="*/ 657225 w 1041400"/>
              <a:gd name="connsiteY21" fmla="*/ 358775 h 781050"/>
              <a:gd name="connsiteX22" fmla="*/ 644525 w 1041400"/>
              <a:gd name="connsiteY22" fmla="*/ 346075 h 781050"/>
              <a:gd name="connsiteX23" fmla="*/ 622300 w 1041400"/>
              <a:gd name="connsiteY23" fmla="*/ 415925 h 781050"/>
              <a:gd name="connsiteX24" fmla="*/ 685800 w 1041400"/>
              <a:gd name="connsiteY24" fmla="*/ 485775 h 781050"/>
              <a:gd name="connsiteX25" fmla="*/ 758825 w 1041400"/>
              <a:gd name="connsiteY25" fmla="*/ 476250 h 781050"/>
              <a:gd name="connsiteX26" fmla="*/ 815975 w 1041400"/>
              <a:gd name="connsiteY26" fmla="*/ 517525 h 781050"/>
              <a:gd name="connsiteX27" fmla="*/ 885825 w 1041400"/>
              <a:gd name="connsiteY27" fmla="*/ 568325 h 781050"/>
              <a:gd name="connsiteX28" fmla="*/ 1003300 w 1041400"/>
              <a:gd name="connsiteY28" fmla="*/ 558800 h 781050"/>
              <a:gd name="connsiteX29" fmla="*/ 1041400 w 1041400"/>
              <a:gd name="connsiteY29" fmla="*/ 558800 h 781050"/>
              <a:gd name="connsiteX30" fmla="*/ 1041400 w 1041400"/>
              <a:gd name="connsiteY30" fmla="*/ 590550 h 781050"/>
              <a:gd name="connsiteX31" fmla="*/ 923925 w 1041400"/>
              <a:gd name="connsiteY31" fmla="*/ 587375 h 781050"/>
              <a:gd name="connsiteX32" fmla="*/ 901700 w 1041400"/>
              <a:gd name="connsiteY32" fmla="*/ 590550 h 781050"/>
              <a:gd name="connsiteX33" fmla="*/ 863600 w 1041400"/>
              <a:gd name="connsiteY33" fmla="*/ 581025 h 781050"/>
              <a:gd name="connsiteX34" fmla="*/ 841375 w 1041400"/>
              <a:gd name="connsiteY34" fmla="*/ 552450 h 781050"/>
              <a:gd name="connsiteX35" fmla="*/ 793750 w 1041400"/>
              <a:gd name="connsiteY35" fmla="*/ 596900 h 781050"/>
              <a:gd name="connsiteX36" fmla="*/ 790575 w 1041400"/>
              <a:gd name="connsiteY36" fmla="*/ 612775 h 781050"/>
              <a:gd name="connsiteX37" fmla="*/ 758825 w 1041400"/>
              <a:gd name="connsiteY37" fmla="*/ 657225 h 781050"/>
              <a:gd name="connsiteX38" fmla="*/ 711200 w 1041400"/>
              <a:gd name="connsiteY38" fmla="*/ 679450 h 781050"/>
              <a:gd name="connsiteX39" fmla="*/ 641350 w 1041400"/>
              <a:gd name="connsiteY39" fmla="*/ 739775 h 781050"/>
              <a:gd name="connsiteX40" fmla="*/ 603250 w 1041400"/>
              <a:gd name="connsiteY40" fmla="*/ 781050 h 781050"/>
              <a:gd name="connsiteX41" fmla="*/ 682625 w 1041400"/>
              <a:gd name="connsiteY41" fmla="*/ 676275 h 781050"/>
              <a:gd name="connsiteX42" fmla="*/ 711200 w 1041400"/>
              <a:gd name="connsiteY42" fmla="*/ 669925 h 781050"/>
              <a:gd name="connsiteX43" fmla="*/ 717550 w 1041400"/>
              <a:gd name="connsiteY43" fmla="*/ 650875 h 781050"/>
              <a:gd name="connsiteX44" fmla="*/ 749300 w 1041400"/>
              <a:gd name="connsiteY44" fmla="*/ 657225 h 781050"/>
              <a:gd name="connsiteX45" fmla="*/ 755650 w 1041400"/>
              <a:gd name="connsiteY45" fmla="*/ 619125 h 781050"/>
              <a:gd name="connsiteX46" fmla="*/ 771525 w 1041400"/>
              <a:gd name="connsiteY46" fmla="*/ 609600 h 781050"/>
              <a:gd name="connsiteX47" fmla="*/ 790575 w 1041400"/>
              <a:gd name="connsiteY47" fmla="*/ 581025 h 781050"/>
              <a:gd name="connsiteX48" fmla="*/ 812800 w 1041400"/>
              <a:gd name="connsiteY48" fmla="*/ 552450 h 781050"/>
              <a:gd name="connsiteX49" fmla="*/ 777875 w 1041400"/>
              <a:gd name="connsiteY49" fmla="*/ 517525 h 781050"/>
              <a:gd name="connsiteX50" fmla="*/ 765175 w 1041400"/>
              <a:gd name="connsiteY50" fmla="*/ 520700 h 781050"/>
              <a:gd name="connsiteX51" fmla="*/ 749300 w 1041400"/>
              <a:gd name="connsiteY51" fmla="*/ 504825 h 781050"/>
              <a:gd name="connsiteX52" fmla="*/ 711200 w 1041400"/>
              <a:gd name="connsiteY52" fmla="*/ 508000 h 781050"/>
              <a:gd name="connsiteX53" fmla="*/ 688975 w 1041400"/>
              <a:gd name="connsiteY53" fmla="*/ 514350 h 781050"/>
              <a:gd name="connsiteX54" fmla="*/ 606425 w 1041400"/>
              <a:gd name="connsiteY54" fmla="*/ 431800 h 781050"/>
              <a:gd name="connsiteX55" fmla="*/ 479425 w 1041400"/>
              <a:gd name="connsiteY55" fmla="*/ 406400 h 781050"/>
              <a:gd name="connsiteX56" fmla="*/ 463550 w 1041400"/>
              <a:gd name="connsiteY56" fmla="*/ 406400 h 781050"/>
              <a:gd name="connsiteX57" fmla="*/ 422275 w 1041400"/>
              <a:gd name="connsiteY57" fmla="*/ 457200 h 781050"/>
              <a:gd name="connsiteX58" fmla="*/ 422275 w 1041400"/>
              <a:gd name="connsiteY58" fmla="*/ 495300 h 781050"/>
              <a:gd name="connsiteX59" fmla="*/ 390525 w 1041400"/>
              <a:gd name="connsiteY59" fmla="*/ 558800 h 781050"/>
              <a:gd name="connsiteX60" fmla="*/ 438150 w 1041400"/>
              <a:gd name="connsiteY60" fmla="*/ 596900 h 781050"/>
              <a:gd name="connsiteX61" fmla="*/ 422275 w 1041400"/>
              <a:gd name="connsiteY61" fmla="*/ 676275 h 781050"/>
              <a:gd name="connsiteX62" fmla="*/ 381000 w 1041400"/>
              <a:gd name="connsiteY62" fmla="*/ 730250 h 781050"/>
              <a:gd name="connsiteX63" fmla="*/ 403225 w 1041400"/>
              <a:gd name="connsiteY63" fmla="*/ 666750 h 781050"/>
              <a:gd name="connsiteX64" fmla="*/ 406400 w 1041400"/>
              <a:gd name="connsiteY64" fmla="*/ 619125 h 781050"/>
              <a:gd name="connsiteX65" fmla="*/ 412750 w 1041400"/>
              <a:gd name="connsiteY65" fmla="*/ 612775 h 781050"/>
              <a:gd name="connsiteX66" fmla="*/ 384175 w 1041400"/>
              <a:gd name="connsiteY66" fmla="*/ 584200 h 781050"/>
              <a:gd name="connsiteX67" fmla="*/ 365125 w 1041400"/>
              <a:gd name="connsiteY67" fmla="*/ 587375 h 781050"/>
              <a:gd name="connsiteX68" fmla="*/ 355600 w 1041400"/>
              <a:gd name="connsiteY68" fmla="*/ 638175 h 781050"/>
              <a:gd name="connsiteX69" fmla="*/ 314325 w 1041400"/>
              <a:gd name="connsiteY69" fmla="*/ 666750 h 781050"/>
              <a:gd name="connsiteX70" fmla="*/ 279400 w 1041400"/>
              <a:gd name="connsiteY70" fmla="*/ 682625 h 781050"/>
              <a:gd name="connsiteX71" fmla="*/ 330200 w 1041400"/>
              <a:gd name="connsiteY71" fmla="*/ 631825 h 781050"/>
              <a:gd name="connsiteX72" fmla="*/ 333375 w 1041400"/>
              <a:gd name="connsiteY72" fmla="*/ 596900 h 781050"/>
              <a:gd name="connsiteX73" fmla="*/ 342900 w 1041400"/>
              <a:gd name="connsiteY73" fmla="*/ 584200 h 781050"/>
              <a:gd name="connsiteX74" fmla="*/ 355600 w 1041400"/>
              <a:gd name="connsiteY74" fmla="*/ 558800 h 781050"/>
              <a:gd name="connsiteX75" fmla="*/ 371475 w 1041400"/>
              <a:gd name="connsiteY75" fmla="*/ 555625 h 781050"/>
              <a:gd name="connsiteX76" fmla="*/ 377825 w 1041400"/>
              <a:gd name="connsiteY76" fmla="*/ 517525 h 781050"/>
              <a:gd name="connsiteX77" fmla="*/ 377825 w 1041400"/>
              <a:gd name="connsiteY77" fmla="*/ 517525 h 781050"/>
              <a:gd name="connsiteX78" fmla="*/ 400050 w 1041400"/>
              <a:gd name="connsiteY78" fmla="*/ 479425 h 781050"/>
              <a:gd name="connsiteX79" fmla="*/ 400050 w 1041400"/>
              <a:gd name="connsiteY79" fmla="*/ 479425 h 781050"/>
              <a:gd name="connsiteX80" fmla="*/ 412750 w 1041400"/>
              <a:gd name="connsiteY80" fmla="*/ 428625 h 781050"/>
              <a:gd name="connsiteX81" fmla="*/ 431800 w 1041400"/>
              <a:gd name="connsiteY81" fmla="*/ 409575 h 781050"/>
              <a:gd name="connsiteX82" fmla="*/ 365125 w 1041400"/>
              <a:gd name="connsiteY82" fmla="*/ 387350 h 781050"/>
              <a:gd name="connsiteX83" fmla="*/ 339725 w 1041400"/>
              <a:gd name="connsiteY83" fmla="*/ 368300 h 781050"/>
              <a:gd name="connsiteX84" fmla="*/ 317500 w 1041400"/>
              <a:gd name="connsiteY84" fmla="*/ 368300 h 781050"/>
              <a:gd name="connsiteX85" fmla="*/ 304800 w 1041400"/>
              <a:gd name="connsiteY85" fmla="*/ 342900 h 781050"/>
              <a:gd name="connsiteX86" fmla="*/ 292100 w 1041400"/>
              <a:gd name="connsiteY86" fmla="*/ 314325 h 781050"/>
              <a:gd name="connsiteX87" fmla="*/ 215900 w 1041400"/>
              <a:gd name="connsiteY87" fmla="*/ 276225 h 781050"/>
              <a:gd name="connsiteX88" fmla="*/ 168275 w 1041400"/>
              <a:gd name="connsiteY88" fmla="*/ 250825 h 781050"/>
              <a:gd name="connsiteX89" fmla="*/ 130175 w 1041400"/>
              <a:gd name="connsiteY89" fmla="*/ 234950 h 781050"/>
              <a:gd name="connsiteX90" fmla="*/ 130175 w 1041400"/>
              <a:gd name="connsiteY90" fmla="*/ 209550 h 781050"/>
              <a:gd name="connsiteX91" fmla="*/ 139700 w 1041400"/>
              <a:gd name="connsiteY91" fmla="*/ 165100 h 781050"/>
              <a:gd name="connsiteX92" fmla="*/ 127000 w 1041400"/>
              <a:gd name="connsiteY92" fmla="*/ 155575 h 781050"/>
              <a:gd name="connsiteX93" fmla="*/ 127000 w 1041400"/>
              <a:gd name="connsiteY93" fmla="*/ 133350 h 781050"/>
              <a:gd name="connsiteX94" fmla="*/ 76200 w 1041400"/>
              <a:gd name="connsiteY94" fmla="*/ 101600 h 781050"/>
              <a:gd name="connsiteX95" fmla="*/ 25400 w 1041400"/>
              <a:gd name="connsiteY95" fmla="*/ 88900 h 781050"/>
              <a:gd name="connsiteX96" fmla="*/ 19050 w 1041400"/>
              <a:gd name="connsiteY96" fmla="*/ 57150 h 781050"/>
              <a:gd name="connsiteX97" fmla="*/ 0 w 1041400"/>
              <a:gd name="connsiteY97" fmla="*/ 0 h 781050"/>
              <a:gd name="connsiteX0" fmla="*/ 0 w 1098550"/>
              <a:gd name="connsiteY0" fmla="*/ 0 h 803275"/>
              <a:gd name="connsiteX1" fmla="*/ 206375 w 1098550"/>
              <a:gd name="connsiteY1" fmla="*/ 149225 h 803275"/>
              <a:gd name="connsiteX2" fmla="*/ 215900 w 1098550"/>
              <a:gd name="connsiteY2" fmla="*/ 238125 h 803275"/>
              <a:gd name="connsiteX3" fmla="*/ 371475 w 1098550"/>
              <a:gd name="connsiteY3" fmla="*/ 320675 h 803275"/>
              <a:gd name="connsiteX4" fmla="*/ 384175 w 1098550"/>
              <a:gd name="connsiteY4" fmla="*/ 361950 h 803275"/>
              <a:gd name="connsiteX5" fmla="*/ 485775 w 1098550"/>
              <a:gd name="connsiteY5" fmla="*/ 412750 h 803275"/>
              <a:gd name="connsiteX6" fmla="*/ 514350 w 1098550"/>
              <a:gd name="connsiteY6" fmla="*/ 409575 h 803275"/>
              <a:gd name="connsiteX7" fmla="*/ 558800 w 1098550"/>
              <a:gd name="connsiteY7" fmla="*/ 317500 h 803275"/>
              <a:gd name="connsiteX8" fmla="*/ 536575 w 1098550"/>
              <a:gd name="connsiteY8" fmla="*/ 406400 h 803275"/>
              <a:gd name="connsiteX9" fmla="*/ 612775 w 1098550"/>
              <a:gd name="connsiteY9" fmla="*/ 419100 h 803275"/>
              <a:gd name="connsiteX10" fmla="*/ 647700 w 1098550"/>
              <a:gd name="connsiteY10" fmla="*/ 428625 h 803275"/>
              <a:gd name="connsiteX11" fmla="*/ 679450 w 1098550"/>
              <a:gd name="connsiteY11" fmla="*/ 368300 h 803275"/>
              <a:gd name="connsiteX12" fmla="*/ 685800 w 1098550"/>
              <a:gd name="connsiteY12" fmla="*/ 298450 h 803275"/>
              <a:gd name="connsiteX13" fmla="*/ 711200 w 1098550"/>
              <a:gd name="connsiteY13" fmla="*/ 352425 h 803275"/>
              <a:gd name="connsiteX14" fmla="*/ 787400 w 1098550"/>
              <a:gd name="connsiteY14" fmla="*/ 317500 h 803275"/>
              <a:gd name="connsiteX15" fmla="*/ 806450 w 1098550"/>
              <a:gd name="connsiteY15" fmla="*/ 336550 h 803275"/>
              <a:gd name="connsiteX16" fmla="*/ 889000 w 1098550"/>
              <a:gd name="connsiteY16" fmla="*/ 266700 h 803275"/>
              <a:gd name="connsiteX17" fmla="*/ 812800 w 1098550"/>
              <a:gd name="connsiteY17" fmla="*/ 361950 h 803275"/>
              <a:gd name="connsiteX18" fmla="*/ 800100 w 1098550"/>
              <a:gd name="connsiteY18" fmla="*/ 349250 h 803275"/>
              <a:gd name="connsiteX19" fmla="*/ 800100 w 1098550"/>
              <a:gd name="connsiteY19" fmla="*/ 349250 h 803275"/>
              <a:gd name="connsiteX20" fmla="*/ 771525 w 1098550"/>
              <a:gd name="connsiteY20" fmla="*/ 346075 h 803275"/>
              <a:gd name="connsiteX21" fmla="*/ 714375 w 1098550"/>
              <a:gd name="connsiteY21" fmla="*/ 381000 h 803275"/>
              <a:gd name="connsiteX22" fmla="*/ 701675 w 1098550"/>
              <a:gd name="connsiteY22" fmla="*/ 368300 h 803275"/>
              <a:gd name="connsiteX23" fmla="*/ 679450 w 1098550"/>
              <a:gd name="connsiteY23" fmla="*/ 438150 h 803275"/>
              <a:gd name="connsiteX24" fmla="*/ 742950 w 1098550"/>
              <a:gd name="connsiteY24" fmla="*/ 508000 h 803275"/>
              <a:gd name="connsiteX25" fmla="*/ 815975 w 1098550"/>
              <a:gd name="connsiteY25" fmla="*/ 498475 h 803275"/>
              <a:gd name="connsiteX26" fmla="*/ 873125 w 1098550"/>
              <a:gd name="connsiteY26" fmla="*/ 539750 h 803275"/>
              <a:gd name="connsiteX27" fmla="*/ 942975 w 1098550"/>
              <a:gd name="connsiteY27" fmla="*/ 590550 h 803275"/>
              <a:gd name="connsiteX28" fmla="*/ 1060450 w 1098550"/>
              <a:gd name="connsiteY28" fmla="*/ 581025 h 803275"/>
              <a:gd name="connsiteX29" fmla="*/ 1098550 w 1098550"/>
              <a:gd name="connsiteY29" fmla="*/ 581025 h 803275"/>
              <a:gd name="connsiteX30" fmla="*/ 1098550 w 1098550"/>
              <a:gd name="connsiteY30" fmla="*/ 612775 h 803275"/>
              <a:gd name="connsiteX31" fmla="*/ 981075 w 1098550"/>
              <a:gd name="connsiteY31" fmla="*/ 609600 h 803275"/>
              <a:gd name="connsiteX32" fmla="*/ 958850 w 1098550"/>
              <a:gd name="connsiteY32" fmla="*/ 612775 h 803275"/>
              <a:gd name="connsiteX33" fmla="*/ 920750 w 1098550"/>
              <a:gd name="connsiteY33" fmla="*/ 603250 h 803275"/>
              <a:gd name="connsiteX34" fmla="*/ 898525 w 1098550"/>
              <a:gd name="connsiteY34" fmla="*/ 574675 h 803275"/>
              <a:gd name="connsiteX35" fmla="*/ 850900 w 1098550"/>
              <a:gd name="connsiteY35" fmla="*/ 619125 h 803275"/>
              <a:gd name="connsiteX36" fmla="*/ 847725 w 1098550"/>
              <a:gd name="connsiteY36" fmla="*/ 635000 h 803275"/>
              <a:gd name="connsiteX37" fmla="*/ 815975 w 1098550"/>
              <a:gd name="connsiteY37" fmla="*/ 679450 h 803275"/>
              <a:gd name="connsiteX38" fmla="*/ 768350 w 1098550"/>
              <a:gd name="connsiteY38" fmla="*/ 701675 h 803275"/>
              <a:gd name="connsiteX39" fmla="*/ 698500 w 1098550"/>
              <a:gd name="connsiteY39" fmla="*/ 762000 h 803275"/>
              <a:gd name="connsiteX40" fmla="*/ 660400 w 1098550"/>
              <a:gd name="connsiteY40" fmla="*/ 803275 h 803275"/>
              <a:gd name="connsiteX41" fmla="*/ 739775 w 1098550"/>
              <a:gd name="connsiteY41" fmla="*/ 698500 h 803275"/>
              <a:gd name="connsiteX42" fmla="*/ 768350 w 1098550"/>
              <a:gd name="connsiteY42" fmla="*/ 692150 h 803275"/>
              <a:gd name="connsiteX43" fmla="*/ 774700 w 1098550"/>
              <a:gd name="connsiteY43" fmla="*/ 673100 h 803275"/>
              <a:gd name="connsiteX44" fmla="*/ 806450 w 1098550"/>
              <a:gd name="connsiteY44" fmla="*/ 679450 h 803275"/>
              <a:gd name="connsiteX45" fmla="*/ 812800 w 1098550"/>
              <a:gd name="connsiteY45" fmla="*/ 641350 h 803275"/>
              <a:gd name="connsiteX46" fmla="*/ 828675 w 1098550"/>
              <a:gd name="connsiteY46" fmla="*/ 631825 h 803275"/>
              <a:gd name="connsiteX47" fmla="*/ 847725 w 1098550"/>
              <a:gd name="connsiteY47" fmla="*/ 603250 h 803275"/>
              <a:gd name="connsiteX48" fmla="*/ 869950 w 1098550"/>
              <a:gd name="connsiteY48" fmla="*/ 574675 h 803275"/>
              <a:gd name="connsiteX49" fmla="*/ 835025 w 1098550"/>
              <a:gd name="connsiteY49" fmla="*/ 539750 h 803275"/>
              <a:gd name="connsiteX50" fmla="*/ 822325 w 1098550"/>
              <a:gd name="connsiteY50" fmla="*/ 542925 h 803275"/>
              <a:gd name="connsiteX51" fmla="*/ 806450 w 1098550"/>
              <a:gd name="connsiteY51" fmla="*/ 527050 h 803275"/>
              <a:gd name="connsiteX52" fmla="*/ 768350 w 1098550"/>
              <a:gd name="connsiteY52" fmla="*/ 530225 h 803275"/>
              <a:gd name="connsiteX53" fmla="*/ 746125 w 1098550"/>
              <a:gd name="connsiteY53" fmla="*/ 536575 h 803275"/>
              <a:gd name="connsiteX54" fmla="*/ 663575 w 1098550"/>
              <a:gd name="connsiteY54" fmla="*/ 454025 h 803275"/>
              <a:gd name="connsiteX55" fmla="*/ 536575 w 1098550"/>
              <a:gd name="connsiteY55" fmla="*/ 428625 h 803275"/>
              <a:gd name="connsiteX56" fmla="*/ 520700 w 1098550"/>
              <a:gd name="connsiteY56" fmla="*/ 428625 h 803275"/>
              <a:gd name="connsiteX57" fmla="*/ 479425 w 1098550"/>
              <a:gd name="connsiteY57" fmla="*/ 479425 h 803275"/>
              <a:gd name="connsiteX58" fmla="*/ 479425 w 1098550"/>
              <a:gd name="connsiteY58" fmla="*/ 517525 h 803275"/>
              <a:gd name="connsiteX59" fmla="*/ 447675 w 1098550"/>
              <a:gd name="connsiteY59" fmla="*/ 581025 h 803275"/>
              <a:gd name="connsiteX60" fmla="*/ 495300 w 1098550"/>
              <a:gd name="connsiteY60" fmla="*/ 619125 h 803275"/>
              <a:gd name="connsiteX61" fmla="*/ 479425 w 1098550"/>
              <a:gd name="connsiteY61" fmla="*/ 698500 h 803275"/>
              <a:gd name="connsiteX62" fmla="*/ 438150 w 1098550"/>
              <a:gd name="connsiteY62" fmla="*/ 752475 h 803275"/>
              <a:gd name="connsiteX63" fmla="*/ 460375 w 1098550"/>
              <a:gd name="connsiteY63" fmla="*/ 688975 h 803275"/>
              <a:gd name="connsiteX64" fmla="*/ 463550 w 1098550"/>
              <a:gd name="connsiteY64" fmla="*/ 641350 h 803275"/>
              <a:gd name="connsiteX65" fmla="*/ 469900 w 1098550"/>
              <a:gd name="connsiteY65" fmla="*/ 635000 h 803275"/>
              <a:gd name="connsiteX66" fmla="*/ 441325 w 1098550"/>
              <a:gd name="connsiteY66" fmla="*/ 606425 h 803275"/>
              <a:gd name="connsiteX67" fmla="*/ 422275 w 1098550"/>
              <a:gd name="connsiteY67" fmla="*/ 609600 h 803275"/>
              <a:gd name="connsiteX68" fmla="*/ 412750 w 1098550"/>
              <a:gd name="connsiteY68" fmla="*/ 660400 h 803275"/>
              <a:gd name="connsiteX69" fmla="*/ 371475 w 1098550"/>
              <a:gd name="connsiteY69" fmla="*/ 688975 h 803275"/>
              <a:gd name="connsiteX70" fmla="*/ 336550 w 1098550"/>
              <a:gd name="connsiteY70" fmla="*/ 704850 h 803275"/>
              <a:gd name="connsiteX71" fmla="*/ 387350 w 1098550"/>
              <a:gd name="connsiteY71" fmla="*/ 654050 h 803275"/>
              <a:gd name="connsiteX72" fmla="*/ 390525 w 1098550"/>
              <a:gd name="connsiteY72" fmla="*/ 619125 h 803275"/>
              <a:gd name="connsiteX73" fmla="*/ 400050 w 1098550"/>
              <a:gd name="connsiteY73" fmla="*/ 606425 h 803275"/>
              <a:gd name="connsiteX74" fmla="*/ 412750 w 1098550"/>
              <a:gd name="connsiteY74" fmla="*/ 581025 h 803275"/>
              <a:gd name="connsiteX75" fmla="*/ 428625 w 1098550"/>
              <a:gd name="connsiteY75" fmla="*/ 577850 h 803275"/>
              <a:gd name="connsiteX76" fmla="*/ 434975 w 1098550"/>
              <a:gd name="connsiteY76" fmla="*/ 539750 h 803275"/>
              <a:gd name="connsiteX77" fmla="*/ 434975 w 1098550"/>
              <a:gd name="connsiteY77" fmla="*/ 539750 h 803275"/>
              <a:gd name="connsiteX78" fmla="*/ 457200 w 1098550"/>
              <a:gd name="connsiteY78" fmla="*/ 501650 h 803275"/>
              <a:gd name="connsiteX79" fmla="*/ 457200 w 1098550"/>
              <a:gd name="connsiteY79" fmla="*/ 501650 h 803275"/>
              <a:gd name="connsiteX80" fmla="*/ 469900 w 1098550"/>
              <a:gd name="connsiteY80" fmla="*/ 450850 h 803275"/>
              <a:gd name="connsiteX81" fmla="*/ 488950 w 1098550"/>
              <a:gd name="connsiteY81" fmla="*/ 431800 h 803275"/>
              <a:gd name="connsiteX82" fmla="*/ 422275 w 1098550"/>
              <a:gd name="connsiteY82" fmla="*/ 409575 h 803275"/>
              <a:gd name="connsiteX83" fmla="*/ 396875 w 1098550"/>
              <a:gd name="connsiteY83" fmla="*/ 390525 h 803275"/>
              <a:gd name="connsiteX84" fmla="*/ 374650 w 1098550"/>
              <a:gd name="connsiteY84" fmla="*/ 390525 h 803275"/>
              <a:gd name="connsiteX85" fmla="*/ 361950 w 1098550"/>
              <a:gd name="connsiteY85" fmla="*/ 365125 h 803275"/>
              <a:gd name="connsiteX86" fmla="*/ 349250 w 1098550"/>
              <a:gd name="connsiteY86" fmla="*/ 336550 h 803275"/>
              <a:gd name="connsiteX87" fmla="*/ 273050 w 1098550"/>
              <a:gd name="connsiteY87" fmla="*/ 298450 h 803275"/>
              <a:gd name="connsiteX88" fmla="*/ 225425 w 1098550"/>
              <a:gd name="connsiteY88" fmla="*/ 273050 h 803275"/>
              <a:gd name="connsiteX89" fmla="*/ 187325 w 1098550"/>
              <a:gd name="connsiteY89" fmla="*/ 257175 h 803275"/>
              <a:gd name="connsiteX90" fmla="*/ 187325 w 1098550"/>
              <a:gd name="connsiteY90" fmla="*/ 231775 h 803275"/>
              <a:gd name="connsiteX91" fmla="*/ 196850 w 1098550"/>
              <a:gd name="connsiteY91" fmla="*/ 187325 h 803275"/>
              <a:gd name="connsiteX92" fmla="*/ 184150 w 1098550"/>
              <a:gd name="connsiteY92" fmla="*/ 177800 h 803275"/>
              <a:gd name="connsiteX93" fmla="*/ 184150 w 1098550"/>
              <a:gd name="connsiteY93" fmla="*/ 155575 h 803275"/>
              <a:gd name="connsiteX94" fmla="*/ 133350 w 1098550"/>
              <a:gd name="connsiteY94" fmla="*/ 123825 h 803275"/>
              <a:gd name="connsiteX95" fmla="*/ 82550 w 1098550"/>
              <a:gd name="connsiteY95" fmla="*/ 111125 h 803275"/>
              <a:gd name="connsiteX96" fmla="*/ 76200 w 1098550"/>
              <a:gd name="connsiteY96" fmla="*/ 79375 h 803275"/>
              <a:gd name="connsiteX97" fmla="*/ 0 w 1098550"/>
              <a:gd name="connsiteY97" fmla="*/ 0 h 803275"/>
              <a:gd name="connsiteX0" fmla="*/ 0 w 1098550"/>
              <a:gd name="connsiteY0" fmla="*/ 0 h 803275"/>
              <a:gd name="connsiteX1" fmla="*/ 206375 w 1098550"/>
              <a:gd name="connsiteY1" fmla="*/ 149225 h 803275"/>
              <a:gd name="connsiteX2" fmla="*/ 215900 w 1098550"/>
              <a:gd name="connsiteY2" fmla="*/ 238125 h 803275"/>
              <a:gd name="connsiteX3" fmla="*/ 371475 w 1098550"/>
              <a:gd name="connsiteY3" fmla="*/ 320675 h 803275"/>
              <a:gd name="connsiteX4" fmla="*/ 384175 w 1098550"/>
              <a:gd name="connsiteY4" fmla="*/ 361950 h 803275"/>
              <a:gd name="connsiteX5" fmla="*/ 485775 w 1098550"/>
              <a:gd name="connsiteY5" fmla="*/ 412750 h 803275"/>
              <a:gd name="connsiteX6" fmla="*/ 514350 w 1098550"/>
              <a:gd name="connsiteY6" fmla="*/ 409575 h 803275"/>
              <a:gd name="connsiteX7" fmla="*/ 558800 w 1098550"/>
              <a:gd name="connsiteY7" fmla="*/ 317500 h 803275"/>
              <a:gd name="connsiteX8" fmla="*/ 536575 w 1098550"/>
              <a:gd name="connsiteY8" fmla="*/ 406400 h 803275"/>
              <a:gd name="connsiteX9" fmla="*/ 612775 w 1098550"/>
              <a:gd name="connsiteY9" fmla="*/ 419100 h 803275"/>
              <a:gd name="connsiteX10" fmla="*/ 647700 w 1098550"/>
              <a:gd name="connsiteY10" fmla="*/ 428625 h 803275"/>
              <a:gd name="connsiteX11" fmla="*/ 679450 w 1098550"/>
              <a:gd name="connsiteY11" fmla="*/ 368300 h 803275"/>
              <a:gd name="connsiteX12" fmla="*/ 685800 w 1098550"/>
              <a:gd name="connsiteY12" fmla="*/ 298450 h 803275"/>
              <a:gd name="connsiteX13" fmla="*/ 711200 w 1098550"/>
              <a:gd name="connsiteY13" fmla="*/ 352425 h 803275"/>
              <a:gd name="connsiteX14" fmla="*/ 787400 w 1098550"/>
              <a:gd name="connsiteY14" fmla="*/ 317500 h 803275"/>
              <a:gd name="connsiteX15" fmla="*/ 806450 w 1098550"/>
              <a:gd name="connsiteY15" fmla="*/ 336550 h 803275"/>
              <a:gd name="connsiteX16" fmla="*/ 889000 w 1098550"/>
              <a:gd name="connsiteY16" fmla="*/ 266700 h 803275"/>
              <a:gd name="connsiteX17" fmla="*/ 812800 w 1098550"/>
              <a:gd name="connsiteY17" fmla="*/ 361950 h 803275"/>
              <a:gd name="connsiteX18" fmla="*/ 800100 w 1098550"/>
              <a:gd name="connsiteY18" fmla="*/ 349250 h 803275"/>
              <a:gd name="connsiteX19" fmla="*/ 800100 w 1098550"/>
              <a:gd name="connsiteY19" fmla="*/ 349250 h 803275"/>
              <a:gd name="connsiteX20" fmla="*/ 771525 w 1098550"/>
              <a:gd name="connsiteY20" fmla="*/ 346075 h 803275"/>
              <a:gd name="connsiteX21" fmla="*/ 714375 w 1098550"/>
              <a:gd name="connsiteY21" fmla="*/ 381000 h 803275"/>
              <a:gd name="connsiteX22" fmla="*/ 701675 w 1098550"/>
              <a:gd name="connsiteY22" fmla="*/ 368300 h 803275"/>
              <a:gd name="connsiteX23" fmla="*/ 679450 w 1098550"/>
              <a:gd name="connsiteY23" fmla="*/ 438150 h 803275"/>
              <a:gd name="connsiteX24" fmla="*/ 742950 w 1098550"/>
              <a:gd name="connsiteY24" fmla="*/ 508000 h 803275"/>
              <a:gd name="connsiteX25" fmla="*/ 815975 w 1098550"/>
              <a:gd name="connsiteY25" fmla="*/ 498475 h 803275"/>
              <a:gd name="connsiteX26" fmla="*/ 873125 w 1098550"/>
              <a:gd name="connsiteY26" fmla="*/ 539750 h 803275"/>
              <a:gd name="connsiteX27" fmla="*/ 942975 w 1098550"/>
              <a:gd name="connsiteY27" fmla="*/ 590550 h 803275"/>
              <a:gd name="connsiteX28" fmla="*/ 1060450 w 1098550"/>
              <a:gd name="connsiteY28" fmla="*/ 581025 h 803275"/>
              <a:gd name="connsiteX29" fmla="*/ 1098550 w 1098550"/>
              <a:gd name="connsiteY29" fmla="*/ 581025 h 803275"/>
              <a:gd name="connsiteX30" fmla="*/ 1098550 w 1098550"/>
              <a:gd name="connsiteY30" fmla="*/ 612775 h 803275"/>
              <a:gd name="connsiteX31" fmla="*/ 981075 w 1098550"/>
              <a:gd name="connsiteY31" fmla="*/ 609600 h 803275"/>
              <a:gd name="connsiteX32" fmla="*/ 958850 w 1098550"/>
              <a:gd name="connsiteY32" fmla="*/ 612775 h 803275"/>
              <a:gd name="connsiteX33" fmla="*/ 920750 w 1098550"/>
              <a:gd name="connsiteY33" fmla="*/ 603250 h 803275"/>
              <a:gd name="connsiteX34" fmla="*/ 898525 w 1098550"/>
              <a:gd name="connsiteY34" fmla="*/ 574675 h 803275"/>
              <a:gd name="connsiteX35" fmla="*/ 850900 w 1098550"/>
              <a:gd name="connsiteY35" fmla="*/ 619125 h 803275"/>
              <a:gd name="connsiteX36" fmla="*/ 847725 w 1098550"/>
              <a:gd name="connsiteY36" fmla="*/ 635000 h 803275"/>
              <a:gd name="connsiteX37" fmla="*/ 815975 w 1098550"/>
              <a:gd name="connsiteY37" fmla="*/ 679450 h 803275"/>
              <a:gd name="connsiteX38" fmla="*/ 768350 w 1098550"/>
              <a:gd name="connsiteY38" fmla="*/ 701675 h 803275"/>
              <a:gd name="connsiteX39" fmla="*/ 698500 w 1098550"/>
              <a:gd name="connsiteY39" fmla="*/ 762000 h 803275"/>
              <a:gd name="connsiteX40" fmla="*/ 660400 w 1098550"/>
              <a:gd name="connsiteY40" fmla="*/ 803275 h 803275"/>
              <a:gd name="connsiteX41" fmla="*/ 739775 w 1098550"/>
              <a:gd name="connsiteY41" fmla="*/ 698500 h 803275"/>
              <a:gd name="connsiteX42" fmla="*/ 768350 w 1098550"/>
              <a:gd name="connsiteY42" fmla="*/ 692150 h 803275"/>
              <a:gd name="connsiteX43" fmla="*/ 774700 w 1098550"/>
              <a:gd name="connsiteY43" fmla="*/ 673100 h 803275"/>
              <a:gd name="connsiteX44" fmla="*/ 806450 w 1098550"/>
              <a:gd name="connsiteY44" fmla="*/ 679450 h 803275"/>
              <a:gd name="connsiteX45" fmla="*/ 812800 w 1098550"/>
              <a:gd name="connsiteY45" fmla="*/ 641350 h 803275"/>
              <a:gd name="connsiteX46" fmla="*/ 828675 w 1098550"/>
              <a:gd name="connsiteY46" fmla="*/ 631825 h 803275"/>
              <a:gd name="connsiteX47" fmla="*/ 847725 w 1098550"/>
              <a:gd name="connsiteY47" fmla="*/ 603250 h 803275"/>
              <a:gd name="connsiteX48" fmla="*/ 869950 w 1098550"/>
              <a:gd name="connsiteY48" fmla="*/ 574675 h 803275"/>
              <a:gd name="connsiteX49" fmla="*/ 835025 w 1098550"/>
              <a:gd name="connsiteY49" fmla="*/ 539750 h 803275"/>
              <a:gd name="connsiteX50" fmla="*/ 822325 w 1098550"/>
              <a:gd name="connsiteY50" fmla="*/ 542925 h 803275"/>
              <a:gd name="connsiteX51" fmla="*/ 806450 w 1098550"/>
              <a:gd name="connsiteY51" fmla="*/ 527050 h 803275"/>
              <a:gd name="connsiteX52" fmla="*/ 768350 w 1098550"/>
              <a:gd name="connsiteY52" fmla="*/ 530225 h 803275"/>
              <a:gd name="connsiteX53" fmla="*/ 746125 w 1098550"/>
              <a:gd name="connsiteY53" fmla="*/ 536575 h 803275"/>
              <a:gd name="connsiteX54" fmla="*/ 663575 w 1098550"/>
              <a:gd name="connsiteY54" fmla="*/ 454025 h 803275"/>
              <a:gd name="connsiteX55" fmla="*/ 536575 w 1098550"/>
              <a:gd name="connsiteY55" fmla="*/ 428625 h 803275"/>
              <a:gd name="connsiteX56" fmla="*/ 520700 w 1098550"/>
              <a:gd name="connsiteY56" fmla="*/ 428625 h 803275"/>
              <a:gd name="connsiteX57" fmla="*/ 479425 w 1098550"/>
              <a:gd name="connsiteY57" fmla="*/ 479425 h 803275"/>
              <a:gd name="connsiteX58" fmla="*/ 479425 w 1098550"/>
              <a:gd name="connsiteY58" fmla="*/ 517525 h 803275"/>
              <a:gd name="connsiteX59" fmla="*/ 447675 w 1098550"/>
              <a:gd name="connsiteY59" fmla="*/ 581025 h 803275"/>
              <a:gd name="connsiteX60" fmla="*/ 495300 w 1098550"/>
              <a:gd name="connsiteY60" fmla="*/ 619125 h 803275"/>
              <a:gd name="connsiteX61" fmla="*/ 479425 w 1098550"/>
              <a:gd name="connsiteY61" fmla="*/ 698500 h 803275"/>
              <a:gd name="connsiteX62" fmla="*/ 438150 w 1098550"/>
              <a:gd name="connsiteY62" fmla="*/ 752475 h 803275"/>
              <a:gd name="connsiteX63" fmla="*/ 460375 w 1098550"/>
              <a:gd name="connsiteY63" fmla="*/ 688975 h 803275"/>
              <a:gd name="connsiteX64" fmla="*/ 463550 w 1098550"/>
              <a:gd name="connsiteY64" fmla="*/ 641350 h 803275"/>
              <a:gd name="connsiteX65" fmla="*/ 469900 w 1098550"/>
              <a:gd name="connsiteY65" fmla="*/ 635000 h 803275"/>
              <a:gd name="connsiteX66" fmla="*/ 441325 w 1098550"/>
              <a:gd name="connsiteY66" fmla="*/ 606425 h 803275"/>
              <a:gd name="connsiteX67" fmla="*/ 422275 w 1098550"/>
              <a:gd name="connsiteY67" fmla="*/ 609600 h 803275"/>
              <a:gd name="connsiteX68" fmla="*/ 412750 w 1098550"/>
              <a:gd name="connsiteY68" fmla="*/ 660400 h 803275"/>
              <a:gd name="connsiteX69" fmla="*/ 371475 w 1098550"/>
              <a:gd name="connsiteY69" fmla="*/ 688975 h 803275"/>
              <a:gd name="connsiteX70" fmla="*/ 336550 w 1098550"/>
              <a:gd name="connsiteY70" fmla="*/ 704850 h 803275"/>
              <a:gd name="connsiteX71" fmla="*/ 387350 w 1098550"/>
              <a:gd name="connsiteY71" fmla="*/ 654050 h 803275"/>
              <a:gd name="connsiteX72" fmla="*/ 390525 w 1098550"/>
              <a:gd name="connsiteY72" fmla="*/ 619125 h 803275"/>
              <a:gd name="connsiteX73" fmla="*/ 400050 w 1098550"/>
              <a:gd name="connsiteY73" fmla="*/ 606425 h 803275"/>
              <a:gd name="connsiteX74" fmla="*/ 412750 w 1098550"/>
              <a:gd name="connsiteY74" fmla="*/ 581025 h 803275"/>
              <a:gd name="connsiteX75" fmla="*/ 428625 w 1098550"/>
              <a:gd name="connsiteY75" fmla="*/ 577850 h 803275"/>
              <a:gd name="connsiteX76" fmla="*/ 434975 w 1098550"/>
              <a:gd name="connsiteY76" fmla="*/ 539750 h 803275"/>
              <a:gd name="connsiteX77" fmla="*/ 434975 w 1098550"/>
              <a:gd name="connsiteY77" fmla="*/ 539750 h 803275"/>
              <a:gd name="connsiteX78" fmla="*/ 457200 w 1098550"/>
              <a:gd name="connsiteY78" fmla="*/ 501650 h 803275"/>
              <a:gd name="connsiteX79" fmla="*/ 457200 w 1098550"/>
              <a:gd name="connsiteY79" fmla="*/ 501650 h 803275"/>
              <a:gd name="connsiteX80" fmla="*/ 469900 w 1098550"/>
              <a:gd name="connsiteY80" fmla="*/ 450850 h 803275"/>
              <a:gd name="connsiteX81" fmla="*/ 488950 w 1098550"/>
              <a:gd name="connsiteY81" fmla="*/ 431800 h 803275"/>
              <a:gd name="connsiteX82" fmla="*/ 422275 w 1098550"/>
              <a:gd name="connsiteY82" fmla="*/ 409575 h 803275"/>
              <a:gd name="connsiteX83" fmla="*/ 396875 w 1098550"/>
              <a:gd name="connsiteY83" fmla="*/ 390525 h 803275"/>
              <a:gd name="connsiteX84" fmla="*/ 374650 w 1098550"/>
              <a:gd name="connsiteY84" fmla="*/ 390525 h 803275"/>
              <a:gd name="connsiteX85" fmla="*/ 361950 w 1098550"/>
              <a:gd name="connsiteY85" fmla="*/ 365125 h 803275"/>
              <a:gd name="connsiteX86" fmla="*/ 349250 w 1098550"/>
              <a:gd name="connsiteY86" fmla="*/ 336550 h 803275"/>
              <a:gd name="connsiteX87" fmla="*/ 273050 w 1098550"/>
              <a:gd name="connsiteY87" fmla="*/ 298450 h 803275"/>
              <a:gd name="connsiteX88" fmla="*/ 225425 w 1098550"/>
              <a:gd name="connsiteY88" fmla="*/ 273050 h 803275"/>
              <a:gd name="connsiteX89" fmla="*/ 187325 w 1098550"/>
              <a:gd name="connsiteY89" fmla="*/ 257175 h 803275"/>
              <a:gd name="connsiteX90" fmla="*/ 187325 w 1098550"/>
              <a:gd name="connsiteY90" fmla="*/ 231775 h 803275"/>
              <a:gd name="connsiteX91" fmla="*/ 196850 w 1098550"/>
              <a:gd name="connsiteY91" fmla="*/ 187325 h 803275"/>
              <a:gd name="connsiteX92" fmla="*/ 184150 w 1098550"/>
              <a:gd name="connsiteY92" fmla="*/ 177800 h 803275"/>
              <a:gd name="connsiteX93" fmla="*/ 184150 w 1098550"/>
              <a:gd name="connsiteY93" fmla="*/ 155575 h 803275"/>
              <a:gd name="connsiteX94" fmla="*/ 133350 w 1098550"/>
              <a:gd name="connsiteY94" fmla="*/ 123825 h 803275"/>
              <a:gd name="connsiteX95" fmla="*/ 82550 w 1098550"/>
              <a:gd name="connsiteY95" fmla="*/ 111125 h 803275"/>
              <a:gd name="connsiteX96" fmla="*/ 3175 w 1098550"/>
              <a:gd name="connsiteY96" fmla="*/ 69850 h 803275"/>
              <a:gd name="connsiteX97" fmla="*/ 0 w 1098550"/>
              <a:gd name="connsiteY97" fmla="*/ 0 h 803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1098550" h="803275">
                <a:moveTo>
                  <a:pt x="0" y="0"/>
                </a:moveTo>
                <a:lnTo>
                  <a:pt x="206375" y="149225"/>
                </a:lnTo>
                <a:lnTo>
                  <a:pt x="215900" y="238125"/>
                </a:lnTo>
                <a:lnTo>
                  <a:pt x="371475" y="320675"/>
                </a:lnTo>
                <a:lnTo>
                  <a:pt x="384175" y="361950"/>
                </a:lnTo>
                <a:lnTo>
                  <a:pt x="485775" y="412750"/>
                </a:lnTo>
                <a:lnTo>
                  <a:pt x="514350" y="409575"/>
                </a:lnTo>
                <a:lnTo>
                  <a:pt x="558800" y="317500"/>
                </a:lnTo>
                <a:lnTo>
                  <a:pt x="536575" y="406400"/>
                </a:lnTo>
                <a:lnTo>
                  <a:pt x="612775" y="419100"/>
                </a:lnTo>
                <a:lnTo>
                  <a:pt x="647700" y="428625"/>
                </a:lnTo>
                <a:lnTo>
                  <a:pt x="679450" y="368300"/>
                </a:lnTo>
                <a:lnTo>
                  <a:pt x="685800" y="298450"/>
                </a:lnTo>
                <a:lnTo>
                  <a:pt x="711200" y="352425"/>
                </a:lnTo>
                <a:lnTo>
                  <a:pt x="787400" y="317500"/>
                </a:lnTo>
                <a:lnTo>
                  <a:pt x="806450" y="336550"/>
                </a:lnTo>
                <a:lnTo>
                  <a:pt x="889000" y="266700"/>
                </a:lnTo>
                <a:lnTo>
                  <a:pt x="812800" y="361950"/>
                </a:lnTo>
                <a:lnTo>
                  <a:pt x="800100" y="349250"/>
                </a:lnTo>
                <a:lnTo>
                  <a:pt x="800100" y="349250"/>
                </a:lnTo>
                <a:lnTo>
                  <a:pt x="771525" y="346075"/>
                </a:lnTo>
                <a:lnTo>
                  <a:pt x="714375" y="381000"/>
                </a:lnTo>
                <a:lnTo>
                  <a:pt x="701675" y="368300"/>
                </a:lnTo>
                <a:lnTo>
                  <a:pt x="679450" y="438150"/>
                </a:lnTo>
                <a:lnTo>
                  <a:pt x="742950" y="508000"/>
                </a:lnTo>
                <a:lnTo>
                  <a:pt x="815975" y="498475"/>
                </a:lnTo>
                <a:lnTo>
                  <a:pt x="873125" y="539750"/>
                </a:lnTo>
                <a:lnTo>
                  <a:pt x="942975" y="590550"/>
                </a:lnTo>
                <a:lnTo>
                  <a:pt x="1060450" y="581025"/>
                </a:lnTo>
                <a:lnTo>
                  <a:pt x="1098550" y="581025"/>
                </a:lnTo>
                <a:lnTo>
                  <a:pt x="1098550" y="612775"/>
                </a:lnTo>
                <a:lnTo>
                  <a:pt x="981075" y="609600"/>
                </a:lnTo>
                <a:lnTo>
                  <a:pt x="958850" y="612775"/>
                </a:lnTo>
                <a:lnTo>
                  <a:pt x="920750" y="603250"/>
                </a:lnTo>
                <a:lnTo>
                  <a:pt x="898525" y="574675"/>
                </a:lnTo>
                <a:lnTo>
                  <a:pt x="850900" y="619125"/>
                </a:lnTo>
                <a:lnTo>
                  <a:pt x="847725" y="635000"/>
                </a:lnTo>
                <a:lnTo>
                  <a:pt x="815975" y="679450"/>
                </a:lnTo>
                <a:lnTo>
                  <a:pt x="768350" y="701675"/>
                </a:lnTo>
                <a:lnTo>
                  <a:pt x="698500" y="762000"/>
                </a:lnTo>
                <a:lnTo>
                  <a:pt x="660400" y="803275"/>
                </a:lnTo>
                <a:lnTo>
                  <a:pt x="739775" y="698500"/>
                </a:lnTo>
                <a:lnTo>
                  <a:pt x="768350" y="692150"/>
                </a:lnTo>
                <a:lnTo>
                  <a:pt x="774700" y="673100"/>
                </a:lnTo>
                <a:lnTo>
                  <a:pt x="806450" y="679450"/>
                </a:lnTo>
                <a:lnTo>
                  <a:pt x="812800" y="641350"/>
                </a:lnTo>
                <a:lnTo>
                  <a:pt x="828675" y="631825"/>
                </a:lnTo>
                <a:lnTo>
                  <a:pt x="847725" y="603250"/>
                </a:lnTo>
                <a:lnTo>
                  <a:pt x="869950" y="574675"/>
                </a:lnTo>
                <a:lnTo>
                  <a:pt x="835025" y="539750"/>
                </a:lnTo>
                <a:lnTo>
                  <a:pt x="822325" y="542925"/>
                </a:lnTo>
                <a:lnTo>
                  <a:pt x="806450" y="527050"/>
                </a:lnTo>
                <a:lnTo>
                  <a:pt x="768350" y="530225"/>
                </a:lnTo>
                <a:lnTo>
                  <a:pt x="746125" y="536575"/>
                </a:lnTo>
                <a:lnTo>
                  <a:pt x="663575" y="454025"/>
                </a:lnTo>
                <a:lnTo>
                  <a:pt x="536575" y="428625"/>
                </a:lnTo>
                <a:lnTo>
                  <a:pt x="520700" y="428625"/>
                </a:lnTo>
                <a:lnTo>
                  <a:pt x="479425" y="479425"/>
                </a:lnTo>
                <a:lnTo>
                  <a:pt x="479425" y="517525"/>
                </a:lnTo>
                <a:lnTo>
                  <a:pt x="447675" y="581025"/>
                </a:lnTo>
                <a:lnTo>
                  <a:pt x="495300" y="619125"/>
                </a:lnTo>
                <a:lnTo>
                  <a:pt x="479425" y="698500"/>
                </a:lnTo>
                <a:lnTo>
                  <a:pt x="438150" y="752475"/>
                </a:lnTo>
                <a:lnTo>
                  <a:pt x="460375" y="688975"/>
                </a:lnTo>
                <a:lnTo>
                  <a:pt x="463550" y="641350"/>
                </a:lnTo>
                <a:lnTo>
                  <a:pt x="469900" y="635000"/>
                </a:lnTo>
                <a:lnTo>
                  <a:pt x="441325" y="606425"/>
                </a:lnTo>
                <a:lnTo>
                  <a:pt x="422275" y="609600"/>
                </a:lnTo>
                <a:lnTo>
                  <a:pt x="412750" y="660400"/>
                </a:lnTo>
                <a:lnTo>
                  <a:pt x="371475" y="688975"/>
                </a:lnTo>
                <a:lnTo>
                  <a:pt x="336550" y="704850"/>
                </a:lnTo>
                <a:lnTo>
                  <a:pt x="387350" y="654050"/>
                </a:lnTo>
                <a:lnTo>
                  <a:pt x="390525" y="619125"/>
                </a:lnTo>
                <a:lnTo>
                  <a:pt x="400050" y="606425"/>
                </a:lnTo>
                <a:lnTo>
                  <a:pt x="412750" y="581025"/>
                </a:lnTo>
                <a:lnTo>
                  <a:pt x="428625" y="577850"/>
                </a:lnTo>
                <a:lnTo>
                  <a:pt x="434975" y="539750"/>
                </a:lnTo>
                <a:lnTo>
                  <a:pt x="434975" y="539750"/>
                </a:lnTo>
                <a:lnTo>
                  <a:pt x="457200" y="501650"/>
                </a:lnTo>
                <a:lnTo>
                  <a:pt x="457200" y="501650"/>
                </a:lnTo>
                <a:lnTo>
                  <a:pt x="469900" y="450850"/>
                </a:lnTo>
                <a:lnTo>
                  <a:pt x="488950" y="431800"/>
                </a:lnTo>
                <a:lnTo>
                  <a:pt x="422275" y="409575"/>
                </a:lnTo>
                <a:lnTo>
                  <a:pt x="396875" y="390525"/>
                </a:lnTo>
                <a:lnTo>
                  <a:pt x="374650" y="390525"/>
                </a:lnTo>
                <a:lnTo>
                  <a:pt x="361950" y="365125"/>
                </a:lnTo>
                <a:lnTo>
                  <a:pt x="349250" y="336550"/>
                </a:lnTo>
                <a:lnTo>
                  <a:pt x="273050" y="298450"/>
                </a:lnTo>
                <a:lnTo>
                  <a:pt x="225425" y="273050"/>
                </a:lnTo>
                <a:lnTo>
                  <a:pt x="187325" y="257175"/>
                </a:lnTo>
                <a:lnTo>
                  <a:pt x="187325" y="231775"/>
                </a:lnTo>
                <a:lnTo>
                  <a:pt x="196850" y="187325"/>
                </a:lnTo>
                <a:lnTo>
                  <a:pt x="184150" y="177800"/>
                </a:lnTo>
                <a:lnTo>
                  <a:pt x="184150" y="155575"/>
                </a:lnTo>
                <a:lnTo>
                  <a:pt x="133350" y="123825"/>
                </a:lnTo>
                <a:lnTo>
                  <a:pt x="82550" y="111125"/>
                </a:lnTo>
                <a:lnTo>
                  <a:pt x="3175" y="6985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03" name="フリーフォーム: 図形 302">
            <a:extLst>
              <a:ext uri="{FF2B5EF4-FFF2-40B4-BE49-F238E27FC236}">
                <a16:creationId xmlns:a16="http://schemas.microsoft.com/office/drawing/2014/main" id="{58D858C2-DA0B-C097-C330-E16438E98499}"/>
              </a:ext>
            </a:extLst>
          </p:cNvPr>
          <p:cNvSpPr/>
          <p:nvPr/>
        </p:nvSpPr>
        <p:spPr bwMode="auto">
          <a:xfrm>
            <a:off x="2050" y="3896155"/>
            <a:ext cx="9903950" cy="405072"/>
          </a:xfrm>
          <a:custGeom>
            <a:avLst/>
            <a:gdLst>
              <a:gd name="connsiteX0" fmla="*/ 0 w 1050131"/>
              <a:gd name="connsiteY0" fmla="*/ 4763 h 111919"/>
              <a:gd name="connsiteX1" fmla="*/ 64294 w 1050131"/>
              <a:gd name="connsiteY1" fmla="*/ 59531 h 111919"/>
              <a:gd name="connsiteX2" fmla="*/ 123825 w 1050131"/>
              <a:gd name="connsiteY2" fmla="*/ 21431 h 111919"/>
              <a:gd name="connsiteX3" fmla="*/ 147637 w 1050131"/>
              <a:gd name="connsiteY3" fmla="*/ 50006 h 111919"/>
              <a:gd name="connsiteX4" fmla="*/ 178594 w 1050131"/>
              <a:gd name="connsiteY4" fmla="*/ 23813 h 111919"/>
              <a:gd name="connsiteX5" fmla="*/ 192881 w 1050131"/>
              <a:gd name="connsiteY5" fmla="*/ 40481 h 111919"/>
              <a:gd name="connsiteX6" fmla="*/ 233362 w 1050131"/>
              <a:gd name="connsiteY6" fmla="*/ 69056 h 111919"/>
              <a:gd name="connsiteX7" fmla="*/ 369094 w 1050131"/>
              <a:gd name="connsiteY7" fmla="*/ 42863 h 111919"/>
              <a:gd name="connsiteX8" fmla="*/ 404812 w 1050131"/>
              <a:gd name="connsiteY8" fmla="*/ 2381 h 111919"/>
              <a:gd name="connsiteX9" fmla="*/ 485775 w 1050131"/>
              <a:gd name="connsiteY9" fmla="*/ 69056 h 111919"/>
              <a:gd name="connsiteX10" fmla="*/ 550069 w 1050131"/>
              <a:gd name="connsiteY10" fmla="*/ 61913 h 111919"/>
              <a:gd name="connsiteX11" fmla="*/ 628650 w 1050131"/>
              <a:gd name="connsiteY11" fmla="*/ 0 h 111919"/>
              <a:gd name="connsiteX12" fmla="*/ 661987 w 1050131"/>
              <a:gd name="connsiteY12" fmla="*/ 47625 h 111919"/>
              <a:gd name="connsiteX13" fmla="*/ 721519 w 1050131"/>
              <a:gd name="connsiteY13" fmla="*/ 42863 h 111919"/>
              <a:gd name="connsiteX14" fmla="*/ 778669 w 1050131"/>
              <a:gd name="connsiteY14" fmla="*/ 73819 h 111919"/>
              <a:gd name="connsiteX15" fmla="*/ 862012 w 1050131"/>
              <a:gd name="connsiteY15" fmla="*/ 80963 h 111919"/>
              <a:gd name="connsiteX16" fmla="*/ 909637 w 1050131"/>
              <a:gd name="connsiteY16" fmla="*/ 26194 h 111919"/>
              <a:gd name="connsiteX17" fmla="*/ 1050131 w 1050131"/>
              <a:gd name="connsiteY17" fmla="*/ 33338 h 111919"/>
              <a:gd name="connsiteX18" fmla="*/ 1045369 w 1050131"/>
              <a:gd name="connsiteY18" fmla="*/ 66675 h 111919"/>
              <a:gd name="connsiteX19" fmla="*/ 940594 w 1050131"/>
              <a:gd name="connsiteY19" fmla="*/ 45244 h 111919"/>
              <a:gd name="connsiteX20" fmla="*/ 928687 w 1050131"/>
              <a:gd name="connsiteY20" fmla="*/ 59531 h 111919"/>
              <a:gd name="connsiteX21" fmla="*/ 909637 w 1050131"/>
              <a:gd name="connsiteY21" fmla="*/ 59531 h 111919"/>
              <a:gd name="connsiteX22" fmla="*/ 892969 w 1050131"/>
              <a:gd name="connsiteY22" fmla="*/ 109538 h 111919"/>
              <a:gd name="connsiteX23" fmla="*/ 873919 w 1050131"/>
              <a:gd name="connsiteY23" fmla="*/ 97631 h 111919"/>
              <a:gd name="connsiteX24" fmla="*/ 812006 w 1050131"/>
              <a:gd name="connsiteY24" fmla="*/ 111919 h 111919"/>
              <a:gd name="connsiteX25" fmla="*/ 797719 w 1050131"/>
              <a:gd name="connsiteY25" fmla="*/ 97631 h 111919"/>
              <a:gd name="connsiteX26" fmla="*/ 754856 w 1050131"/>
              <a:gd name="connsiteY26" fmla="*/ 97631 h 111919"/>
              <a:gd name="connsiteX27" fmla="*/ 723900 w 1050131"/>
              <a:gd name="connsiteY27" fmla="*/ 61913 h 111919"/>
              <a:gd name="connsiteX28" fmla="*/ 659606 w 1050131"/>
              <a:gd name="connsiteY28" fmla="*/ 69056 h 111919"/>
              <a:gd name="connsiteX29" fmla="*/ 640556 w 1050131"/>
              <a:gd name="connsiteY29" fmla="*/ 59531 h 111919"/>
              <a:gd name="connsiteX30" fmla="*/ 621506 w 1050131"/>
              <a:gd name="connsiteY30" fmla="*/ 23813 h 111919"/>
              <a:gd name="connsiteX31" fmla="*/ 547687 w 1050131"/>
              <a:gd name="connsiteY31" fmla="*/ 109538 h 111919"/>
              <a:gd name="connsiteX32" fmla="*/ 535781 w 1050131"/>
              <a:gd name="connsiteY32" fmla="*/ 95250 h 111919"/>
              <a:gd name="connsiteX33" fmla="*/ 507206 w 1050131"/>
              <a:gd name="connsiteY33" fmla="*/ 95250 h 111919"/>
              <a:gd name="connsiteX34" fmla="*/ 464344 w 1050131"/>
              <a:gd name="connsiteY34" fmla="*/ 92869 h 111919"/>
              <a:gd name="connsiteX35" fmla="*/ 442912 w 1050131"/>
              <a:gd name="connsiteY35" fmla="*/ 64294 h 111919"/>
              <a:gd name="connsiteX36" fmla="*/ 407194 w 1050131"/>
              <a:gd name="connsiteY36" fmla="*/ 28575 h 111919"/>
              <a:gd name="connsiteX37" fmla="*/ 385762 w 1050131"/>
              <a:gd name="connsiteY37" fmla="*/ 59531 h 111919"/>
              <a:gd name="connsiteX38" fmla="*/ 364331 w 1050131"/>
              <a:gd name="connsiteY38" fmla="*/ 66675 h 111919"/>
              <a:gd name="connsiteX39" fmla="*/ 311944 w 1050131"/>
              <a:gd name="connsiteY39" fmla="*/ 85725 h 111919"/>
              <a:gd name="connsiteX40" fmla="*/ 297656 w 1050131"/>
              <a:gd name="connsiteY40" fmla="*/ 78581 h 111919"/>
              <a:gd name="connsiteX41" fmla="*/ 247650 w 1050131"/>
              <a:gd name="connsiteY41" fmla="*/ 95250 h 111919"/>
              <a:gd name="connsiteX42" fmla="*/ 207169 w 1050131"/>
              <a:gd name="connsiteY42" fmla="*/ 88106 h 111919"/>
              <a:gd name="connsiteX43" fmla="*/ 183356 w 1050131"/>
              <a:gd name="connsiteY43" fmla="*/ 50006 h 111919"/>
              <a:gd name="connsiteX44" fmla="*/ 147637 w 1050131"/>
              <a:gd name="connsiteY44" fmla="*/ 73819 h 111919"/>
              <a:gd name="connsiteX45" fmla="*/ 126206 w 1050131"/>
              <a:gd name="connsiteY45" fmla="*/ 52388 h 111919"/>
              <a:gd name="connsiteX46" fmla="*/ 114300 w 1050131"/>
              <a:gd name="connsiteY46" fmla="*/ 64294 h 111919"/>
              <a:gd name="connsiteX47" fmla="*/ 114300 w 1050131"/>
              <a:gd name="connsiteY47" fmla="*/ 83344 h 111919"/>
              <a:gd name="connsiteX48" fmla="*/ 85725 w 1050131"/>
              <a:gd name="connsiteY48" fmla="*/ 78581 h 111919"/>
              <a:gd name="connsiteX49" fmla="*/ 38100 w 1050131"/>
              <a:gd name="connsiteY49" fmla="*/ 90488 h 111919"/>
              <a:gd name="connsiteX50" fmla="*/ 2381 w 1050131"/>
              <a:gd name="connsiteY50" fmla="*/ 64294 h 111919"/>
              <a:gd name="connsiteX51" fmla="*/ 0 w 1050131"/>
              <a:gd name="connsiteY51" fmla="*/ 4763 h 111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050131" h="111919">
                <a:moveTo>
                  <a:pt x="0" y="4763"/>
                </a:moveTo>
                <a:lnTo>
                  <a:pt x="64294" y="59531"/>
                </a:lnTo>
                <a:lnTo>
                  <a:pt x="123825" y="21431"/>
                </a:lnTo>
                <a:lnTo>
                  <a:pt x="147637" y="50006"/>
                </a:lnTo>
                <a:lnTo>
                  <a:pt x="178594" y="23813"/>
                </a:lnTo>
                <a:lnTo>
                  <a:pt x="192881" y="40481"/>
                </a:lnTo>
                <a:lnTo>
                  <a:pt x="233362" y="69056"/>
                </a:lnTo>
                <a:lnTo>
                  <a:pt x="369094" y="42863"/>
                </a:lnTo>
                <a:lnTo>
                  <a:pt x="404812" y="2381"/>
                </a:lnTo>
                <a:lnTo>
                  <a:pt x="485775" y="69056"/>
                </a:lnTo>
                <a:lnTo>
                  <a:pt x="550069" y="61913"/>
                </a:lnTo>
                <a:lnTo>
                  <a:pt x="628650" y="0"/>
                </a:lnTo>
                <a:lnTo>
                  <a:pt x="661987" y="47625"/>
                </a:lnTo>
                <a:lnTo>
                  <a:pt x="721519" y="42863"/>
                </a:lnTo>
                <a:lnTo>
                  <a:pt x="778669" y="73819"/>
                </a:lnTo>
                <a:lnTo>
                  <a:pt x="862012" y="80963"/>
                </a:lnTo>
                <a:lnTo>
                  <a:pt x="909637" y="26194"/>
                </a:lnTo>
                <a:lnTo>
                  <a:pt x="1050131" y="33338"/>
                </a:lnTo>
                <a:lnTo>
                  <a:pt x="1045369" y="66675"/>
                </a:lnTo>
                <a:lnTo>
                  <a:pt x="940594" y="45244"/>
                </a:lnTo>
                <a:lnTo>
                  <a:pt x="928687" y="59531"/>
                </a:lnTo>
                <a:lnTo>
                  <a:pt x="909637" y="59531"/>
                </a:lnTo>
                <a:lnTo>
                  <a:pt x="892969" y="109538"/>
                </a:lnTo>
                <a:lnTo>
                  <a:pt x="873919" y="97631"/>
                </a:lnTo>
                <a:lnTo>
                  <a:pt x="812006" y="111919"/>
                </a:lnTo>
                <a:lnTo>
                  <a:pt x="797719" y="97631"/>
                </a:lnTo>
                <a:lnTo>
                  <a:pt x="754856" y="97631"/>
                </a:lnTo>
                <a:lnTo>
                  <a:pt x="723900" y="61913"/>
                </a:lnTo>
                <a:lnTo>
                  <a:pt x="659606" y="69056"/>
                </a:lnTo>
                <a:lnTo>
                  <a:pt x="640556" y="59531"/>
                </a:lnTo>
                <a:lnTo>
                  <a:pt x="621506" y="23813"/>
                </a:lnTo>
                <a:lnTo>
                  <a:pt x="547687" y="109538"/>
                </a:lnTo>
                <a:lnTo>
                  <a:pt x="535781" y="95250"/>
                </a:lnTo>
                <a:lnTo>
                  <a:pt x="507206" y="95250"/>
                </a:lnTo>
                <a:lnTo>
                  <a:pt x="464344" y="92869"/>
                </a:lnTo>
                <a:lnTo>
                  <a:pt x="442912" y="64294"/>
                </a:lnTo>
                <a:lnTo>
                  <a:pt x="407194" y="28575"/>
                </a:lnTo>
                <a:lnTo>
                  <a:pt x="385762" y="59531"/>
                </a:lnTo>
                <a:lnTo>
                  <a:pt x="364331" y="66675"/>
                </a:lnTo>
                <a:lnTo>
                  <a:pt x="311944" y="85725"/>
                </a:lnTo>
                <a:lnTo>
                  <a:pt x="297656" y="78581"/>
                </a:lnTo>
                <a:lnTo>
                  <a:pt x="247650" y="95250"/>
                </a:lnTo>
                <a:lnTo>
                  <a:pt x="207169" y="88106"/>
                </a:lnTo>
                <a:lnTo>
                  <a:pt x="183356" y="50006"/>
                </a:lnTo>
                <a:lnTo>
                  <a:pt x="147637" y="73819"/>
                </a:lnTo>
                <a:lnTo>
                  <a:pt x="126206" y="52388"/>
                </a:lnTo>
                <a:lnTo>
                  <a:pt x="114300" y="64294"/>
                </a:lnTo>
                <a:lnTo>
                  <a:pt x="114300" y="83344"/>
                </a:lnTo>
                <a:lnTo>
                  <a:pt x="85725" y="78581"/>
                </a:lnTo>
                <a:lnTo>
                  <a:pt x="38100" y="90488"/>
                </a:lnTo>
                <a:lnTo>
                  <a:pt x="2381" y="64294"/>
                </a:lnTo>
                <a:cubicBezTo>
                  <a:pt x="1587" y="44450"/>
                  <a:pt x="794" y="24607"/>
                  <a:pt x="0" y="4763"/>
                </a:cubicBezTo>
                <a:close/>
              </a:path>
            </a:pathLst>
          </a:custGeom>
          <a:solidFill>
            <a:srgbClr val="FFFF00"/>
          </a:solidFill>
          <a:ln w="127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04" name="フリーフォーム: 図形 303">
            <a:extLst>
              <a:ext uri="{FF2B5EF4-FFF2-40B4-BE49-F238E27FC236}">
                <a16:creationId xmlns:a16="http://schemas.microsoft.com/office/drawing/2014/main" id="{98BD61C7-621E-4ABC-62E0-0923686FA1A5}"/>
              </a:ext>
            </a:extLst>
          </p:cNvPr>
          <p:cNvSpPr/>
          <p:nvPr/>
        </p:nvSpPr>
        <p:spPr bwMode="auto">
          <a:xfrm>
            <a:off x="-1" y="429713"/>
            <a:ext cx="9911497" cy="1145503"/>
          </a:xfrm>
          <a:custGeom>
            <a:avLst/>
            <a:gdLst>
              <a:gd name="connsiteX0" fmla="*/ 0 w 1016794"/>
              <a:gd name="connsiteY0" fmla="*/ 0 h 309562"/>
              <a:gd name="connsiteX1" fmla="*/ 66675 w 1016794"/>
              <a:gd name="connsiteY1" fmla="*/ 40481 h 309562"/>
              <a:gd name="connsiteX2" fmla="*/ 150019 w 1016794"/>
              <a:gd name="connsiteY2" fmla="*/ 33337 h 309562"/>
              <a:gd name="connsiteX3" fmla="*/ 238125 w 1016794"/>
              <a:gd name="connsiteY3" fmla="*/ 90487 h 309562"/>
              <a:gd name="connsiteX4" fmla="*/ 271462 w 1016794"/>
              <a:gd name="connsiteY4" fmla="*/ 90487 h 309562"/>
              <a:gd name="connsiteX5" fmla="*/ 309562 w 1016794"/>
              <a:gd name="connsiteY5" fmla="*/ 150019 h 309562"/>
              <a:gd name="connsiteX6" fmla="*/ 419100 w 1016794"/>
              <a:gd name="connsiteY6" fmla="*/ 111919 h 309562"/>
              <a:gd name="connsiteX7" fmla="*/ 495300 w 1016794"/>
              <a:gd name="connsiteY7" fmla="*/ 147637 h 309562"/>
              <a:gd name="connsiteX8" fmla="*/ 557212 w 1016794"/>
              <a:gd name="connsiteY8" fmla="*/ 126206 h 309562"/>
              <a:gd name="connsiteX9" fmla="*/ 597694 w 1016794"/>
              <a:gd name="connsiteY9" fmla="*/ 166687 h 309562"/>
              <a:gd name="connsiteX10" fmla="*/ 697706 w 1016794"/>
              <a:gd name="connsiteY10" fmla="*/ 123825 h 309562"/>
              <a:gd name="connsiteX11" fmla="*/ 723900 w 1016794"/>
              <a:gd name="connsiteY11" fmla="*/ 176212 h 309562"/>
              <a:gd name="connsiteX12" fmla="*/ 773906 w 1016794"/>
              <a:gd name="connsiteY12" fmla="*/ 152400 h 309562"/>
              <a:gd name="connsiteX13" fmla="*/ 792956 w 1016794"/>
              <a:gd name="connsiteY13" fmla="*/ 178594 h 309562"/>
              <a:gd name="connsiteX14" fmla="*/ 819150 w 1016794"/>
              <a:gd name="connsiteY14" fmla="*/ 188119 h 309562"/>
              <a:gd name="connsiteX15" fmla="*/ 845344 w 1016794"/>
              <a:gd name="connsiteY15" fmla="*/ 157162 h 309562"/>
              <a:gd name="connsiteX16" fmla="*/ 857250 w 1016794"/>
              <a:gd name="connsiteY16" fmla="*/ 169069 h 309562"/>
              <a:gd name="connsiteX17" fmla="*/ 916781 w 1016794"/>
              <a:gd name="connsiteY17" fmla="*/ 142875 h 309562"/>
              <a:gd name="connsiteX18" fmla="*/ 969169 w 1016794"/>
              <a:gd name="connsiteY18" fmla="*/ 171450 h 309562"/>
              <a:gd name="connsiteX19" fmla="*/ 1016794 w 1016794"/>
              <a:gd name="connsiteY19" fmla="*/ 154781 h 309562"/>
              <a:gd name="connsiteX20" fmla="*/ 1016794 w 1016794"/>
              <a:gd name="connsiteY20" fmla="*/ 188119 h 309562"/>
              <a:gd name="connsiteX21" fmla="*/ 971550 w 1016794"/>
              <a:gd name="connsiteY21" fmla="*/ 190500 h 309562"/>
              <a:gd name="connsiteX22" fmla="*/ 916781 w 1016794"/>
              <a:gd name="connsiteY22" fmla="*/ 169069 h 309562"/>
              <a:gd name="connsiteX23" fmla="*/ 871537 w 1016794"/>
              <a:gd name="connsiteY23" fmla="*/ 192881 h 309562"/>
              <a:gd name="connsiteX24" fmla="*/ 852487 w 1016794"/>
              <a:gd name="connsiteY24" fmla="*/ 185737 h 309562"/>
              <a:gd name="connsiteX25" fmla="*/ 826294 w 1016794"/>
              <a:gd name="connsiteY25" fmla="*/ 216694 h 309562"/>
              <a:gd name="connsiteX26" fmla="*/ 764381 w 1016794"/>
              <a:gd name="connsiteY26" fmla="*/ 180975 h 309562"/>
              <a:gd name="connsiteX27" fmla="*/ 709612 w 1016794"/>
              <a:gd name="connsiteY27" fmla="*/ 197644 h 309562"/>
              <a:gd name="connsiteX28" fmla="*/ 685800 w 1016794"/>
              <a:gd name="connsiteY28" fmla="*/ 150019 h 309562"/>
              <a:gd name="connsiteX29" fmla="*/ 600075 w 1016794"/>
              <a:gd name="connsiteY29" fmla="*/ 197644 h 309562"/>
              <a:gd name="connsiteX30" fmla="*/ 552450 w 1016794"/>
              <a:gd name="connsiteY30" fmla="*/ 157162 h 309562"/>
              <a:gd name="connsiteX31" fmla="*/ 514350 w 1016794"/>
              <a:gd name="connsiteY31" fmla="*/ 169069 h 309562"/>
              <a:gd name="connsiteX32" fmla="*/ 414337 w 1016794"/>
              <a:gd name="connsiteY32" fmla="*/ 130969 h 309562"/>
              <a:gd name="connsiteX33" fmla="*/ 357187 w 1016794"/>
              <a:gd name="connsiteY33" fmla="*/ 164306 h 309562"/>
              <a:gd name="connsiteX34" fmla="*/ 421481 w 1016794"/>
              <a:gd name="connsiteY34" fmla="*/ 209550 h 309562"/>
              <a:gd name="connsiteX35" fmla="*/ 464344 w 1016794"/>
              <a:gd name="connsiteY35" fmla="*/ 195262 h 309562"/>
              <a:gd name="connsiteX36" fmla="*/ 519112 w 1016794"/>
              <a:gd name="connsiteY36" fmla="*/ 238125 h 309562"/>
              <a:gd name="connsiteX37" fmla="*/ 576262 w 1016794"/>
              <a:gd name="connsiteY37" fmla="*/ 238125 h 309562"/>
              <a:gd name="connsiteX38" fmla="*/ 595312 w 1016794"/>
              <a:gd name="connsiteY38" fmla="*/ 271462 h 309562"/>
              <a:gd name="connsiteX39" fmla="*/ 650081 w 1016794"/>
              <a:gd name="connsiteY39" fmla="*/ 242887 h 309562"/>
              <a:gd name="connsiteX40" fmla="*/ 683419 w 1016794"/>
              <a:gd name="connsiteY40" fmla="*/ 288131 h 309562"/>
              <a:gd name="connsiteX41" fmla="*/ 769144 w 1016794"/>
              <a:gd name="connsiteY41" fmla="*/ 283369 h 309562"/>
              <a:gd name="connsiteX42" fmla="*/ 678656 w 1016794"/>
              <a:gd name="connsiteY42" fmla="*/ 309562 h 309562"/>
              <a:gd name="connsiteX43" fmla="*/ 642937 w 1016794"/>
              <a:gd name="connsiteY43" fmla="*/ 273844 h 309562"/>
              <a:gd name="connsiteX44" fmla="*/ 588169 w 1016794"/>
              <a:gd name="connsiteY44" fmla="*/ 292894 h 309562"/>
              <a:gd name="connsiteX45" fmla="*/ 552450 w 1016794"/>
              <a:gd name="connsiteY45" fmla="*/ 254794 h 309562"/>
              <a:gd name="connsiteX46" fmla="*/ 485775 w 1016794"/>
              <a:gd name="connsiteY46" fmla="*/ 259556 h 309562"/>
              <a:gd name="connsiteX47" fmla="*/ 457200 w 1016794"/>
              <a:gd name="connsiteY47" fmla="*/ 240506 h 309562"/>
              <a:gd name="connsiteX48" fmla="*/ 411956 w 1016794"/>
              <a:gd name="connsiteY48" fmla="*/ 247650 h 309562"/>
              <a:gd name="connsiteX49" fmla="*/ 376237 w 1016794"/>
              <a:gd name="connsiteY49" fmla="*/ 216694 h 309562"/>
              <a:gd name="connsiteX50" fmla="*/ 340519 w 1016794"/>
              <a:gd name="connsiteY50" fmla="*/ 204787 h 309562"/>
              <a:gd name="connsiteX51" fmla="*/ 330994 w 1016794"/>
              <a:gd name="connsiteY51" fmla="*/ 173831 h 309562"/>
              <a:gd name="connsiteX52" fmla="*/ 300037 w 1016794"/>
              <a:gd name="connsiteY52" fmla="*/ 173831 h 309562"/>
              <a:gd name="connsiteX53" fmla="*/ 271462 w 1016794"/>
              <a:gd name="connsiteY53" fmla="*/ 147637 h 309562"/>
              <a:gd name="connsiteX54" fmla="*/ 257175 w 1016794"/>
              <a:gd name="connsiteY54" fmla="*/ 114300 h 309562"/>
              <a:gd name="connsiteX55" fmla="*/ 197644 w 1016794"/>
              <a:gd name="connsiteY55" fmla="*/ 109537 h 309562"/>
              <a:gd name="connsiteX56" fmla="*/ 161925 w 1016794"/>
              <a:gd name="connsiteY56" fmla="*/ 71437 h 309562"/>
              <a:gd name="connsiteX57" fmla="*/ 130969 w 1016794"/>
              <a:gd name="connsiteY57" fmla="*/ 71437 h 309562"/>
              <a:gd name="connsiteX58" fmla="*/ 123825 w 1016794"/>
              <a:gd name="connsiteY58" fmla="*/ 61912 h 309562"/>
              <a:gd name="connsiteX59" fmla="*/ 52387 w 1016794"/>
              <a:gd name="connsiteY59" fmla="*/ 73819 h 309562"/>
              <a:gd name="connsiteX60" fmla="*/ 21431 w 1016794"/>
              <a:gd name="connsiteY60" fmla="*/ 50006 h 309562"/>
              <a:gd name="connsiteX61" fmla="*/ 0 w 1016794"/>
              <a:gd name="connsiteY61" fmla="*/ 57150 h 309562"/>
              <a:gd name="connsiteX62" fmla="*/ 0 w 1016794"/>
              <a:gd name="connsiteY62" fmla="*/ 0 h 309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1016794" h="309562">
                <a:moveTo>
                  <a:pt x="0" y="0"/>
                </a:moveTo>
                <a:lnTo>
                  <a:pt x="66675" y="40481"/>
                </a:lnTo>
                <a:lnTo>
                  <a:pt x="150019" y="33337"/>
                </a:lnTo>
                <a:lnTo>
                  <a:pt x="238125" y="90487"/>
                </a:lnTo>
                <a:lnTo>
                  <a:pt x="271462" y="90487"/>
                </a:lnTo>
                <a:lnTo>
                  <a:pt x="309562" y="150019"/>
                </a:lnTo>
                <a:lnTo>
                  <a:pt x="419100" y="111919"/>
                </a:lnTo>
                <a:lnTo>
                  <a:pt x="495300" y="147637"/>
                </a:lnTo>
                <a:lnTo>
                  <a:pt x="557212" y="126206"/>
                </a:lnTo>
                <a:lnTo>
                  <a:pt x="597694" y="166687"/>
                </a:lnTo>
                <a:lnTo>
                  <a:pt x="697706" y="123825"/>
                </a:lnTo>
                <a:lnTo>
                  <a:pt x="723900" y="176212"/>
                </a:lnTo>
                <a:lnTo>
                  <a:pt x="773906" y="152400"/>
                </a:lnTo>
                <a:lnTo>
                  <a:pt x="792956" y="178594"/>
                </a:lnTo>
                <a:lnTo>
                  <a:pt x="819150" y="188119"/>
                </a:lnTo>
                <a:lnTo>
                  <a:pt x="845344" y="157162"/>
                </a:lnTo>
                <a:lnTo>
                  <a:pt x="857250" y="169069"/>
                </a:lnTo>
                <a:lnTo>
                  <a:pt x="916781" y="142875"/>
                </a:lnTo>
                <a:lnTo>
                  <a:pt x="969169" y="171450"/>
                </a:lnTo>
                <a:lnTo>
                  <a:pt x="1016794" y="154781"/>
                </a:lnTo>
                <a:lnTo>
                  <a:pt x="1016794" y="188119"/>
                </a:lnTo>
                <a:lnTo>
                  <a:pt x="971550" y="190500"/>
                </a:lnTo>
                <a:lnTo>
                  <a:pt x="916781" y="169069"/>
                </a:lnTo>
                <a:lnTo>
                  <a:pt x="871537" y="192881"/>
                </a:lnTo>
                <a:lnTo>
                  <a:pt x="852487" y="185737"/>
                </a:lnTo>
                <a:lnTo>
                  <a:pt x="826294" y="216694"/>
                </a:lnTo>
                <a:lnTo>
                  <a:pt x="764381" y="180975"/>
                </a:lnTo>
                <a:lnTo>
                  <a:pt x="709612" y="197644"/>
                </a:lnTo>
                <a:lnTo>
                  <a:pt x="685800" y="150019"/>
                </a:lnTo>
                <a:lnTo>
                  <a:pt x="600075" y="197644"/>
                </a:lnTo>
                <a:lnTo>
                  <a:pt x="552450" y="157162"/>
                </a:lnTo>
                <a:lnTo>
                  <a:pt x="514350" y="169069"/>
                </a:lnTo>
                <a:lnTo>
                  <a:pt x="414337" y="130969"/>
                </a:lnTo>
                <a:lnTo>
                  <a:pt x="357187" y="164306"/>
                </a:lnTo>
                <a:lnTo>
                  <a:pt x="421481" y="209550"/>
                </a:lnTo>
                <a:lnTo>
                  <a:pt x="464344" y="195262"/>
                </a:lnTo>
                <a:lnTo>
                  <a:pt x="519112" y="238125"/>
                </a:lnTo>
                <a:lnTo>
                  <a:pt x="576262" y="238125"/>
                </a:lnTo>
                <a:lnTo>
                  <a:pt x="595312" y="271462"/>
                </a:lnTo>
                <a:lnTo>
                  <a:pt x="650081" y="242887"/>
                </a:lnTo>
                <a:lnTo>
                  <a:pt x="683419" y="288131"/>
                </a:lnTo>
                <a:lnTo>
                  <a:pt x="769144" y="283369"/>
                </a:lnTo>
                <a:lnTo>
                  <a:pt x="678656" y="309562"/>
                </a:lnTo>
                <a:lnTo>
                  <a:pt x="642937" y="273844"/>
                </a:lnTo>
                <a:lnTo>
                  <a:pt x="588169" y="292894"/>
                </a:lnTo>
                <a:lnTo>
                  <a:pt x="552450" y="254794"/>
                </a:lnTo>
                <a:lnTo>
                  <a:pt x="485775" y="259556"/>
                </a:lnTo>
                <a:lnTo>
                  <a:pt x="457200" y="240506"/>
                </a:lnTo>
                <a:lnTo>
                  <a:pt x="411956" y="247650"/>
                </a:lnTo>
                <a:lnTo>
                  <a:pt x="376237" y="216694"/>
                </a:lnTo>
                <a:lnTo>
                  <a:pt x="340519" y="204787"/>
                </a:lnTo>
                <a:lnTo>
                  <a:pt x="330994" y="173831"/>
                </a:lnTo>
                <a:lnTo>
                  <a:pt x="300037" y="173831"/>
                </a:lnTo>
                <a:lnTo>
                  <a:pt x="271462" y="147637"/>
                </a:lnTo>
                <a:lnTo>
                  <a:pt x="257175" y="114300"/>
                </a:lnTo>
                <a:lnTo>
                  <a:pt x="197644" y="109537"/>
                </a:lnTo>
                <a:lnTo>
                  <a:pt x="161925" y="71437"/>
                </a:lnTo>
                <a:lnTo>
                  <a:pt x="130969" y="71437"/>
                </a:lnTo>
                <a:lnTo>
                  <a:pt x="123825" y="61912"/>
                </a:lnTo>
                <a:lnTo>
                  <a:pt x="52387" y="73819"/>
                </a:lnTo>
                <a:lnTo>
                  <a:pt x="21431" y="50006"/>
                </a:lnTo>
                <a:lnTo>
                  <a:pt x="0" y="57150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  <a:ln w="127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06" name="テキスト ボックス 305">
            <a:extLst>
              <a:ext uri="{FF2B5EF4-FFF2-40B4-BE49-F238E27FC236}">
                <a16:creationId xmlns:a16="http://schemas.microsoft.com/office/drawing/2014/main" id="{E1E19471-CC55-06E3-4052-A00920D22E90}"/>
              </a:ext>
            </a:extLst>
          </p:cNvPr>
          <p:cNvSpPr txBox="1"/>
          <p:nvPr/>
        </p:nvSpPr>
        <p:spPr>
          <a:xfrm>
            <a:off x="427295" y="1655944"/>
            <a:ext cx="9049271" cy="314949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254000"/>
          </a:bodyPr>
          <a:lstStyle/>
          <a:p>
            <a:r>
              <a:rPr kumimoji="1" lang="ja-JP" altLang="en-US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406400">
                    <a:srgbClr val="FFFF00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衝撃プライス</a:t>
            </a:r>
          </a:p>
        </p:txBody>
      </p:sp>
    </p:spTree>
    <p:extLst>
      <p:ext uri="{BB962C8B-B14F-4D97-AF65-F5344CB8AC3E}">
        <p14:creationId xmlns:p14="http://schemas.microsoft.com/office/powerpoint/2010/main" val="656772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正方形/長方形 304">
            <a:extLst>
              <a:ext uri="{FF2B5EF4-FFF2-40B4-BE49-F238E27FC236}">
                <a16:creationId xmlns:a16="http://schemas.microsoft.com/office/drawing/2014/main" id="{2A3DD9E1-36C3-634D-4027-64FB9D84CB21}"/>
              </a:ext>
            </a:extLst>
          </p:cNvPr>
          <p:cNvSpPr/>
          <p:nvPr/>
        </p:nvSpPr>
        <p:spPr bwMode="auto">
          <a:xfrm>
            <a:off x="-2" y="0"/>
            <a:ext cx="9903866" cy="6858000"/>
          </a:xfrm>
          <a:prstGeom prst="rect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6A43D56D-16A0-0A72-8BB2-3257F8C62E7C}"/>
              </a:ext>
            </a:extLst>
          </p:cNvPr>
          <p:cNvSpPr/>
          <p:nvPr/>
        </p:nvSpPr>
        <p:spPr bwMode="auto">
          <a:xfrm>
            <a:off x="677525" y="233645"/>
            <a:ext cx="2542651" cy="2925325"/>
          </a:xfrm>
          <a:custGeom>
            <a:avLst/>
            <a:gdLst>
              <a:gd name="connsiteX0" fmla="*/ 1065475 w 1979875"/>
              <a:gd name="connsiteY0" fmla="*/ 0 h 2437075"/>
              <a:gd name="connsiteX1" fmla="*/ 1041621 w 1979875"/>
              <a:gd name="connsiteY1" fmla="*/ 163002 h 2437075"/>
              <a:gd name="connsiteX2" fmla="*/ 1093304 w 1979875"/>
              <a:gd name="connsiteY2" fmla="*/ 425395 h 2437075"/>
              <a:gd name="connsiteX3" fmla="*/ 771276 w 1979875"/>
              <a:gd name="connsiteY3" fmla="*/ 695739 h 2437075"/>
              <a:gd name="connsiteX4" fmla="*/ 771276 w 1979875"/>
              <a:gd name="connsiteY4" fmla="*/ 787179 h 2437075"/>
              <a:gd name="connsiteX5" fmla="*/ 369735 w 1979875"/>
              <a:gd name="connsiteY5" fmla="*/ 1085353 h 2437075"/>
              <a:gd name="connsiteX6" fmla="*/ 210709 w 1979875"/>
              <a:gd name="connsiteY6" fmla="*/ 1347746 h 2437075"/>
              <a:gd name="connsiteX7" fmla="*/ 178904 w 1979875"/>
              <a:gd name="connsiteY7" fmla="*/ 1566407 h 2437075"/>
              <a:gd name="connsiteX8" fmla="*/ 0 w 1979875"/>
              <a:gd name="connsiteY8" fmla="*/ 1793019 h 2437075"/>
              <a:gd name="connsiteX9" fmla="*/ 115294 w 1979875"/>
              <a:gd name="connsiteY9" fmla="*/ 1904338 h 2437075"/>
              <a:gd name="connsiteX10" fmla="*/ 91440 w 1979875"/>
              <a:gd name="connsiteY10" fmla="*/ 2075291 h 2437075"/>
              <a:gd name="connsiteX11" fmla="*/ 174928 w 1979875"/>
              <a:gd name="connsiteY11" fmla="*/ 2146852 h 2437075"/>
              <a:gd name="connsiteX12" fmla="*/ 79513 w 1979875"/>
              <a:gd name="connsiteY12" fmla="*/ 2250219 h 2437075"/>
              <a:gd name="connsiteX13" fmla="*/ 135172 w 1979875"/>
              <a:gd name="connsiteY13" fmla="*/ 2437075 h 2437075"/>
              <a:gd name="connsiteX14" fmla="*/ 135172 w 1979875"/>
              <a:gd name="connsiteY14" fmla="*/ 2246244 h 2437075"/>
              <a:gd name="connsiteX15" fmla="*/ 258417 w 1979875"/>
              <a:gd name="connsiteY15" fmla="*/ 2134925 h 2437075"/>
              <a:gd name="connsiteX16" fmla="*/ 143123 w 1979875"/>
              <a:gd name="connsiteY16" fmla="*/ 2043485 h 2437075"/>
              <a:gd name="connsiteX17" fmla="*/ 178904 w 1979875"/>
              <a:gd name="connsiteY17" fmla="*/ 1884459 h 2437075"/>
              <a:gd name="connsiteX18" fmla="*/ 71561 w 1979875"/>
              <a:gd name="connsiteY18" fmla="*/ 1793019 h 2437075"/>
              <a:gd name="connsiteX19" fmla="*/ 238539 w 1979875"/>
              <a:gd name="connsiteY19" fmla="*/ 1594237 h 2437075"/>
              <a:gd name="connsiteX20" fmla="*/ 278295 w 1979875"/>
              <a:gd name="connsiteY20" fmla="*/ 1367624 h 2437075"/>
              <a:gd name="connsiteX21" fmla="*/ 433346 w 1979875"/>
              <a:gd name="connsiteY21" fmla="*/ 1101256 h 2437075"/>
              <a:gd name="connsiteX22" fmla="*/ 731520 w 1979875"/>
              <a:gd name="connsiteY22" fmla="*/ 902473 h 2437075"/>
              <a:gd name="connsiteX23" fmla="*/ 830911 w 1979875"/>
              <a:gd name="connsiteY23" fmla="*/ 1037645 h 2437075"/>
              <a:gd name="connsiteX24" fmla="*/ 727544 w 1979875"/>
              <a:gd name="connsiteY24" fmla="*/ 1184744 h 2437075"/>
              <a:gd name="connsiteX25" fmla="*/ 795130 w 1979875"/>
              <a:gd name="connsiteY25" fmla="*/ 1319917 h 2437075"/>
              <a:gd name="connsiteX26" fmla="*/ 767301 w 1979875"/>
              <a:gd name="connsiteY26" fmla="*/ 1180769 h 2437075"/>
              <a:gd name="connsiteX27" fmla="*/ 886570 w 1979875"/>
              <a:gd name="connsiteY27" fmla="*/ 1033670 h 2437075"/>
              <a:gd name="connsiteX28" fmla="*/ 771276 w 1979875"/>
              <a:gd name="connsiteY28" fmla="*/ 874644 h 2437075"/>
              <a:gd name="connsiteX29" fmla="*/ 854765 w 1979875"/>
              <a:gd name="connsiteY29" fmla="*/ 791155 h 2437075"/>
              <a:gd name="connsiteX30" fmla="*/ 850789 w 1979875"/>
              <a:gd name="connsiteY30" fmla="*/ 691764 h 2437075"/>
              <a:gd name="connsiteX31" fmla="*/ 1097280 w 1979875"/>
              <a:gd name="connsiteY31" fmla="*/ 500932 h 2437075"/>
              <a:gd name="connsiteX32" fmla="*/ 1224501 w 1979875"/>
              <a:gd name="connsiteY32" fmla="*/ 556591 h 2437075"/>
              <a:gd name="connsiteX33" fmla="*/ 1125109 w 1979875"/>
              <a:gd name="connsiteY33" fmla="*/ 473103 h 2437075"/>
              <a:gd name="connsiteX34" fmla="*/ 1152939 w 1979875"/>
              <a:gd name="connsiteY34" fmla="*/ 389614 h 2437075"/>
              <a:gd name="connsiteX35" fmla="*/ 1129085 w 1979875"/>
              <a:gd name="connsiteY35" fmla="*/ 262393 h 2437075"/>
              <a:gd name="connsiteX36" fmla="*/ 1284135 w 1979875"/>
              <a:gd name="connsiteY36" fmla="*/ 365760 h 2437075"/>
              <a:gd name="connsiteX37" fmla="*/ 1311965 w 1979875"/>
              <a:gd name="connsiteY37" fmla="*/ 532738 h 2437075"/>
              <a:gd name="connsiteX38" fmla="*/ 1256306 w 1979875"/>
              <a:gd name="connsiteY38" fmla="*/ 612251 h 2437075"/>
              <a:gd name="connsiteX39" fmla="*/ 1260281 w 1979875"/>
              <a:gd name="connsiteY39" fmla="*/ 715618 h 2437075"/>
              <a:gd name="connsiteX40" fmla="*/ 1284135 w 1979875"/>
              <a:gd name="connsiteY40" fmla="*/ 608275 h 2437075"/>
              <a:gd name="connsiteX41" fmla="*/ 1319916 w 1979875"/>
              <a:gd name="connsiteY41" fmla="*/ 576470 h 2437075"/>
              <a:gd name="connsiteX42" fmla="*/ 1391478 w 1979875"/>
              <a:gd name="connsiteY42" fmla="*/ 644056 h 2437075"/>
              <a:gd name="connsiteX43" fmla="*/ 1363648 w 1979875"/>
              <a:gd name="connsiteY43" fmla="*/ 731520 h 2437075"/>
              <a:gd name="connsiteX44" fmla="*/ 1097280 w 1979875"/>
              <a:gd name="connsiteY44" fmla="*/ 918376 h 2437075"/>
              <a:gd name="connsiteX45" fmla="*/ 1156915 w 1979875"/>
              <a:gd name="connsiteY45" fmla="*/ 1057524 h 2437075"/>
              <a:gd name="connsiteX46" fmla="*/ 1061499 w 1979875"/>
              <a:gd name="connsiteY46" fmla="*/ 1168842 h 2437075"/>
              <a:gd name="connsiteX47" fmla="*/ 954156 w 1979875"/>
              <a:gd name="connsiteY47" fmla="*/ 1439186 h 2437075"/>
              <a:gd name="connsiteX48" fmla="*/ 997888 w 1979875"/>
              <a:gd name="connsiteY48" fmla="*/ 1510748 h 2437075"/>
              <a:gd name="connsiteX49" fmla="*/ 910424 w 1979875"/>
              <a:gd name="connsiteY49" fmla="*/ 1578334 h 2437075"/>
              <a:gd name="connsiteX50" fmla="*/ 779228 w 1979875"/>
              <a:gd name="connsiteY50" fmla="*/ 1586285 h 2437075"/>
              <a:gd name="connsiteX51" fmla="*/ 600323 w 1979875"/>
              <a:gd name="connsiteY51" fmla="*/ 1749287 h 2437075"/>
              <a:gd name="connsiteX52" fmla="*/ 604299 w 1979875"/>
              <a:gd name="connsiteY52" fmla="*/ 1979875 h 2437075"/>
              <a:gd name="connsiteX53" fmla="*/ 636104 w 1979875"/>
              <a:gd name="connsiteY53" fmla="*/ 1769165 h 2437075"/>
              <a:gd name="connsiteX54" fmla="*/ 799106 w 1979875"/>
              <a:gd name="connsiteY54" fmla="*/ 1626042 h 2437075"/>
              <a:gd name="connsiteX55" fmla="*/ 922351 w 1979875"/>
              <a:gd name="connsiteY55" fmla="*/ 1622066 h 2437075"/>
              <a:gd name="connsiteX56" fmla="*/ 1041621 w 1979875"/>
              <a:gd name="connsiteY56" fmla="*/ 1554480 h 2437075"/>
              <a:gd name="connsiteX57" fmla="*/ 1097280 w 1979875"/>
              <a:gd name="connsiteY57" fmla="*/ 1681701 h 2437075"/>
              <a:gd name="connsiteX58" fmla="*/ 1232452 w 1979875"/>
              <a:gd name="connsiteY58" fmla="*/ 1749287 h 2437075"/>
              <a:gd name="connsiteX59" fmla="*/ 1129085 w 1979875"/>
              <a:gd name="connsiteY59" fmla="*/ 1940118 h 2437075"/>
              <a:gd name="connsiteX60" fmla="*/ 1176793 w 1979875"/>
              <a:gd name="connsiteY60" fmla="*/ 2011680 h 2437075"/>
              <a:gd name="connsiteX61" fmla="*/ 1097280 w 1979875"/>
              <a:gd name="connsiteY61" fmla="*/ 2122998 h 2437075"/>
              <a:gd name="connsiteX62" fmla="*/ 1200647 w 1979875"/>
              <a:gd name="connsiteY62" fmla="*/ 2238292 h 2437075"/>
              <a:gd name="connsiteX63" fmla="*/ 1156915 w 1979875"/>
              <a:gd name="connsiteY63" fmla="*/ 2413221 h 2437075"/>
              <a:gd name="connsiteX64" fmla="*/ 1264257 w 1979875"/>
              <a:gd name="connsiteY64" fmla="*/ 2222390 h 2437075"/>
              <a:gd name="connsiteX65" fmla="*/ 1176793 w 1979875"/>
              <a:gd name="connsiteY65" fmla="*/ 2115047 h 2437075"/>
              <a:gd name="connsiteX66" fmla="*/ 1248355 w 1979875"/>
              <a:gd name="connsiteY66" fmla="*/ 2003729 h 2437075"/>
              <a:gd name="connsiteX67" fmla="*/ 1196671 w 1979875"/>
              <a:gd name="connsiteY67" fmla="*/ 1920240 h 2437075"/>
              <a:gd name="connsiteX68" fmla="*/ 1304014 w 1979875"/>
              <a:gd name="connsiteY68" fmla="*/ 1737360 h 2437075"/>
              <a:gd name="connsiteX69" fmla="*/ 1160890 w 1979875"/>
              <a:gd name="connsiteY69" fmla="*/ 1641944 h 2437075"/>
              <a:gd name="connsiteX70" fmla="*/ 1101255 w 1979875"/>
              <a:gd name="connsiteY70" fmla="*/ 1518699 h 2437075"/>
              <a:gd name="connsiteX71" fmla="*/ 1184744 w 1979875"/>
              <a:gd name="connsiteY71" fmla="*/ 1498821 h 2437075"/>
              <a:gd name="connsiteX72" fmla="*/ 1077401 w 1979875"/>
              <a:gd name="connsiteY72" fmla="*/ 1478943 h 2437075"/>
              <a:gd name="connsiteX73" fmla="*/ 1041621 w 1979875"/>
              <a:gd name="connsiteY73" fmla="*/ 1423284 h 2437075"/>
              <a:gd name="connsiteX74" fmla="*/ 1077401 w 1979875"/>
              <a:gd name="connsiteY74" fmla="*/ 1335819 h 2437075"/>
              <a:gd name="connsiteX75" fmla="*/ 1172817 w 1979875"/>
              <a:gd name="connsiteY75" fmla="*/ 1359673 h 2437075"/>
              <a:gd name="connsiteX76" fmla="*/ 1236428 w 1979875"/>
              <a:gd name="connsiteY76" fmla="*/ 1482918 h 2437075"/>
              <a:gd name="connsiteX77" fmla="*/ 1204622 w 1979875"/>
              <a:gd name="connsiteY77" fmla="*/ 1327868 h 2437075"/>
              <a:gd name="connsiteX78" fmla="*/ 1093304 w 1979875"/>
              <a:gd name="connsiteY78" fmla="*/ 1288111 h 2437075"/>
              <a:gd name="connsiteX79" fmla="*/ 1137036 w 1979875"/>
              <a:gd name="connsiteY79" fmla="*/ 1164866 h 2437075"/>
              <a:gd name="connsiteX80" fmla="*/ 1240403 w 1979875"/>
              <a:gd name="connsiteY80" fmla="*/ 1061499 h 2437075"/>
              <a:gd name="connsiteX81" fmla="*/ 1196671 w 1979875"/>
              <a:gd name="connsiteY81" fmla="*/ 942230 h 2437075"/>
              <a:gd name="connsiteX82" fmla="*/ 1371600 w 1979875"/>
              <a:gd name="connsiteY82" fmla="*/ 803082 h 2437075"/>
              <a:gd name="connsiteX83" fmla="*/ 1459064 w 1979875"/>
              <a:gd name="connsiteY83" fmla="*/ 910424 h 2437075"/>
              <a:gd name="connsiteX84" fmla="*/ 1399429 w 1979875"/>
              <a:gd name="connsiteY84" fmla="*/ 779228 h 2437075"/>
              <a:gd name="connsiteX85" fmla="*/ 1455088 w 1979875"/>
              <a:gd name="connsiteY85" fmla="*/ 679837 h 2437075"/>
              <a:gd name="connsiteX86" fmla="*/ 1447137 w 1979875"/>
              <a:gd name="connsiteY86" fmla="*/ 636104 h 2437075"/>
              <a:gd name="connsiteX87" fmla="*/ 1482918 w 1979875"/>
              <a:gd name="connsiteY87" fmla="*/ 620202 h 2437075"/>
              <a:gd name="connsiteX88" fmla="*/ 1542553 w 1979875"/>
              <a:gd name="connsiteY88" fmla="*/ 679837 h 2437075"/>
              <a:gd name="connsiteX89" fmla="*/ 1554480 w 1979875"/>
              <a:gd name="connsiteY89" fmla="*/ 739471 h 2437075"/>
              <a:gd name="connsiteX90" fmla="*/ 1618090 w 1979875"/>
              <a:gd name="connsiteY90" fmla="*/ 826936 h 2437075"/>
              <a:gd name="connsiteX91" fmla="*/ 1518699 w 1979875"/>
              <a:gd name="connsiteY91" fmla="*/ 981986 h 2437075"/>
              <a:gd name="connsiteX92" fmla="*/ 1502796 w 1979875"/>
              <a:gd name="connsiteY92" fmla="*/ 1109207 h 2437075"/>
              <a:gd name="connsiteX93" fmla="*/ 1419308 w 1979875"/>
              <a:gd name="connsiteY93" fmla="*/ 1184744 h 2437075"/>
              <a:gd name="connsiteX94" fmla="*/ 1260281 w 1979875"/>
              <a:gd name="connsiteY94" fmla="*/ 1288111 h 2437075"/>
              <a:gd name="connsiteX95" fmla="*/ 1447137 w 1979875"/>
              <a:gd name="connsiteY95" fmla="*/ 1212574 h 2437075"/>
              <a:gd name="connsiteX96" fmla="*/ 1455088 w 1979875"/>
              <a:gd name="connsiteY96" fmla="*/ 1474967 h 2437075"/>
              <a:gd name="connsiteX97" fmla="*/ 1331843 w 1979875"/>
              <a:gd name="connsiteY97" fmla="*/ 1641944 h 2437075"/>
              <a:gd name="connsiteX98" fmla="*/ 1474967 w 1979875"/>
              <a:gd name="connsiteY98" fmla="*/ 1502797 h 2437075"/>
              <a:gd name="connsiteX99" fmla="*/ 1554480 w 1979875"/>
              <a:gd name="connsiteY99" fmla="*/ 1598212 h 2437075"/>
              <a:gd name="connsiteX100" fmla="*/ 1630017 w 1979875"/>
              <a:gd name="connsiteY100" fmla="*/ 1657847 h 2437075"/>
              <a:gd name="connsiteX101" fmla="*/ 1630017 w 1979875"/>
              <a:gd name="connsiteY101" fmla="*/ 1808922 h 2437075"/>
              <a:gd name="connsiteX102" fmla="*/ 1677725 w 1979875"/>
              <a:gd name="connsiteY102" fmla="*/ 1864581 h 2437075"/>
              <a:gd name="connsiteX103" fmla="*/ 1677725 w 1979875"/>
              <a:gd name="connsiteY103" fmla="*/ 2055412 h 2437075"/>
              <a:gd name="connsiteX104" fmla="*/ 1717481 w 1979875"/>
              <a:gd name="connsiteY104" fmla="*/ 1848678 h 2437075"/>
              <a:gd name="connsiteX105" fmla="*/ 1669774 w 1979875"/>
              <a:gd name="connsiteY105" fmla="*/ 1781092 h 2437075"/>
              <a:gd name="connsiteX106" fmla="*/ 1673749 w 1979875"/>
              <a:gd name="connsiteY106" fmla="*/ 1677725 h 2437075"/>
              <a:gd name="connsiteX107" fmla="*/ 1793019 w 1979875"/>
              <a:gd name="connsiteY107" fmla="*/ 1773141 h 2437075"/>
              <a:gd name="connsiteX108" fmla="*/ 1816873 w 1979875"/>
              <a:gd name="connsiteY108" fmla="*/ 1729409 h 2437075"/>
              <a:gd name="connsiteX109" fmla="*/ 1979875 w 1979875"/>
              <a:gd name="connsiteY109" fmla="*/ 1753263 h 2437075"/>
              <a:gd name="connsiteX110" fmla="*/ 1832775 w 1979875"/>
              <a:gd name="connsiteY110" fmla="*/ 1673750 h 2437075"/>
              <a:gd name="connsiteX111" fmla="*/ 1789043 w 1979875"/>
              <a:gd name="connsiteY111" fmla="*/ 1689652 h 2437075"/>
              <a:gd name="connsiteX112" fmla="*/ 1522675 w 1979875"/>
              <a:gd name="connsiteY112" fmla="*/ 1470991 h 2437075"/>
              <a:gd name="connsiteX113" fmla="*/ 1542553 w 1979875"/>
              <a:gd name="connsiteY113" fmla="*/ 1252331 h 2437075"/>
              <a:gd name="connsiteX114" fmla="*/ 1498821 w 1979875"/>
              <a:gd name="connsiteY114" fmla="*/ 1180769 h 2437075"/>
              <a:gd name="connsiteX115" fmla="*/ 1554480 w 1979875"/>
              <a:gd name="connsiteY115" fmla="*/ 1109207 h 2437075"/>
              <a:gd name="connsiteX116" fmla="*/ 1566407 w 1979875"/>
              <a:gd name="connsiteY116" fmla="*/ 978011 h 2437075"/>
              <a:gd name="connsiteX117" fmla="*/ 1665798 w 1979875"/>
              <a:gd name="connsiteY117" fmla="*/ 842838 h 2437075"/>
              <a:gd name="connsiteX118" fmla="*/ 1800970 w 1979875"/>
              <a:gd name="connsiteY118" fmla="*/ 950181 h 2437075"/>
              <a:gd name="connsiteX119" fmla="*/ 1868556 w 1979875"/>
              <a:gd name="connsiteY119" fmla="*/ 1097280 h 2437075"/>
              <a:gd name="connsiteX120" fmla="*/ 1840727 w 1979875"/>
              <a:gd name="connsiteY120" fmla="*/ 934278 h 2437075"/>
              <a:gd name="connsiteX121" fmla="*/ 1641944 w 1979875"/>
              <a:gd name="connsiteY121" fmla="*/ 783204 h 2437075"/>
              <a:gd name="connsiteX122" fmla="*/ 1598212 w 1979875"/>
              <a:gd name="connsiteY122" fmla="*/ 715618 h 2437075"/>
              <a:gd name="connsiteX123" fmla="*/ 1598212 w 1979875"/>
              <a:gd name="connsiteY123" fmla="*/ 632129 h 2437075"/>
              <a:gd name="connsiteX124" fmla="*/ 1514723 w 1979875"/>
              <a:gd name="connsiteY124" fmla="*/ 560567 h 2437075"/>
              <a:gd name="connsiteX125" fmla="*/ 1427259 w 1979875"/>
              <a:gd name="connsiteY125" fmla="*/ 580445 h 2437075"/>
              <a:gd name="connsiteX126" fmla="*/ 1371600 w 1979875"/>
              <a:gd name="connsiteY126" fmla="*/ 548640 h 2437075"/>
              <a:gd name="connsiteX127" fmla="*/ 1359673 w 1979875"/>
              <a:gd name="connsiteY127" fmla="*/ 437322 h 2437075"/>
              <a:gd name="connsiteX128" fmla="*/ 1319916 w 1979875"/>
              <a:gd name="connsiteY128" fmla="*/ 310101 h 2437075"/>
              <a:gd name="connsiteX129" fmla="*/ 1125109 w 1979875"/>
              <a:gd name="connsiteY129" fmla="*/ 186856 h 2437075"/>
              <a:gd name="connsiteX130" fmla="*/ 1113182 w 1979875"/>
              <a:gd name="connsiteY130" fmla="*/ 67586 h 2437075"/>
              <a:gd name="connsiteX131" fmla="*/ 1192695 w 1979875"/>
              <a:gd name="connsiteY131" fmla="*/ 107343 h 2437075"/>
              <a:gd name="connsiteX132" fmla="*/ 1423283 w 1979875"/>
              <a:gd name="connsiteY132" fmla="*/ 341906 h 2437075"/>
              <a:gd name="connsiteX133" fmla="*/ 1387502 w 1979875"/>
              <a:gd name="connsiteY133" fmla="*/ 401541 h 2437075"/>
              <a:gd name="connsiteX134" fmla="*/ 1494845 w 1979875"/>
              <a:gd name="connsiteY134" fmla="*/ 564543 h 2437075"/>
              <a:gd name="connsiteX135" fmla="*/ 1431235 w 1979875"/>
              <a:gd name="connsiteY135" fmla="*/ 397565 h 2437075"/>
              <a:gd name="connsiteX136" fmla="*/ 1474967 w 1979875"/>
              <a:gd name="connsiteY136" fmla="*/ 341906 h 2437075"/>
              <a:gd name="connsiteX137" fmla="*/ 1296062 w 1979875"/>
              <a:gd name="connsiteY137" fmla="*/ 151075 h 2437075"/>
              <a:gd name="connsiteX138" fmla="*/ 1296062 w 1979875"/>
              <a:gd name="connsiteY138" fmla="*/ 151075 h 2437075"/>
              <a:gd name="connsiteX139" fmla="*/ 1439186 w 1979875"/>
              <a:gd name="connsiteY139" fmla="*/ 194807 h 2437075"/>
              <a:gd name="connsiteX140" fmla="*/ 1574358 w 1979875"/>
              <a:gd name="connsiteY140" fmla="*/ 131197 h 2437075"/>
              <a:gd name="connsiteX141" fmla="*/ 1439186 w 1979875"/>
              <a:gd name="connsiteY141" fmla="*/ 155051 h 2437075"/>
              <a:gd name="connsiteX142" fmla="*/ 1276184 w 1979875"/>
              <a:gd name="connsiteY142" fmla="*/ 107343 h 2437075"/>
              <a:gd name="connsiteX143" fmla="*/ 1184744 w 1979875"/>
              <a:gd name="connsiteY143" fmla="*/ 7951 h 2437075"/>
              <a:gd name="connsiteX144" fmla="*/ 1065475 w 1979875"/>
              <a:gd name="connsiteY144" fmla="*/ 0 h 2437075"/>
              <a:gd name="connsiteX0" fmla="*/ 1029694 w 1979875"/>
              <a:gd name="connsiteY0" fmla="*/ 0 h 2528515"/>
              <a:gd name="connsiteX1" fmla="*/ 1041621 w 1979875"/>
              <a:gd name="connsiteY1" fmla="*/ 254442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113182 w 1979875"/>
              <a:gd name="connsiteY130" fmla="*/ 159026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184744 w 1979875"/>
              <a:gd name="connsiteY143" fmla="*/ 99391 h 2528515"/>
              <a:gd name="connsiteX144" fmla="*/ 1029694 w 1979875"/>
              <a:gd name="connsiteY144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113182 w 1979875"/>
              <a:gd name="connsiteY130" fmla="*/ 159026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184744 w 1979875"/>
              <a:gd name="connsiteY143" fmla="*/ 99391 h 2528515"/>
              <a:gd name="connsiteX144" fmla="*/ 1029694 w 1979875"/>
              <a:gd name="connsiteY144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113182 w 1979875"/>
              <a:gd name="connsiteY130" fmla="*/ 159026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081377 w 1979875"/>
              <a:gd name="connsiteY130" fmla="*/ 111318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480640 w 1979875"/>
              <a:gd name="connsiteY113" fmla="*/ 1429496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081377 w 1979875"/>
              <a:gd name="connsiteY130" fmla="*/ 111318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56587 w 1979875"/>
              <a:gd name="connsiteY110" fmla="*/ 1755665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480640 w 1979875"/>
              <a:gd name="connsiteY113" fmla="*/ 1429496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081377 w 1979875"/>
              <a:gd name="connsiteY130" fmla="*/ 111318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996357 w 1979875"/>
              <a:gd name="connsiteY0" fmla="*/ 0 h 2533277"/>
              <a:gd name="connsiteX1" fmla="*/ 1053548 w 1979875"/>
              <a:gd name="connsiteY1" fmla="*/ 247277 h 2533277"/>
              <a:gd name="connsiteX2" fmla="*/ 1093304 w 1979875"/>
              <a:gd name="connsiteY2" fmla="*/ 521597 h 2533277"/>
              <a:gd name="connsiteX3" fmla="*/ 771276 w 1979875"/>
              <a:gd name="connsiteY3" fmla="*/ 791941 h 2533277"/>
              <a:gd name="connsiteX4" fmla="*/ 771276 w 1979875"/>
              <a:gd name="connsiteY4" fmla="*/ 883381 h 2533277"/>
              <a:gd name="connsiteX5" fmla="*/ 369735 w 1979875"/>
              <a:gd name="connsiteY5" fmla="*/ 1181555 h 2533277"/>
              <a:gd name="connsiteX6" fmla="*/ 210709 w 1979875"/>
              <a:gd name="connsiteY6" fmla="*/ 1443948 h 2533277"/>
              <a:gd name="connsiteX7" fmla="*/ 178904 w 1979875"/>
              <a:gd name="connsiteY7" fmla="*/ 1662609 h 2533277"/>
              <a:gd name="connsiteX8" fmla="*/ 0 w 1979875"/>
              <a:gd name="connsiteY8" fmla="*/ 1889221 h 2533277"/>
              <a:gd name="connsiteX9" fmla="*/ 115294 w 1979875"/>
              <a:gd name="connsiteY9" fmla="*/ 2000540 h 2533277"/>
              <a:gd name="connsiteX10" fmla="*/ 91440 w 1979875"/>
              <a:gd name="connsiteY10" fmla="*/ 2171493 h 2533277"/>
              <a:gd name="connsiteX11" fmla="*/ 174928 w 1979875"/>
              <a:gd name="connsiteY11" fmla="*/ 2243054 h 2533277"/>
              <a:gd name="connsiteX12" fmla="*/ 79513 w 1979875"/>
              <a:gd name="connsiteY12" fmla="*/ 2346421 h 2533277"/>
              <a:gd name="connsiteX13" fmla="*/ 135172 w 1979875"/>
              <a:gd name="connsiteY13" fmla="*/ 2533277 h 2533277"/>
              <a:gd name="connsiteX14" fmla="*/ 135172 w 1979875"/>
              <a:gd name="connsiteY14" fmla="*/ 2342446 h 2533277"/>
              <a:gd name="connsiteX15" fmla="*/ 258417 w 1979875"/>
              <a:gd name="connsiteY15" fmla="*/ 2231127 h 2533277"/>
              <a:gd name="connsiteX16" fmla="*/ 143123 w 1979875"/>
              <a:gd name="connsiteY16" fmla="*/ 2139687 h 2533277"/>
              <a:gd name="connsiteX17" fmla="*/ 178904 w 1979875"/>
              <a:gd name="connsiteY17" fmla="*/ 1980661 h 2533277"/>
              <a:gd name="connsiteX18" fmla="*/ 71561 w 1979875"/>
              <a:gd name="connsiteY18" fmla="*/ 1889221 h 2533277"/>
              <a:gd name="connsiteX19" fmla="*/ 238539 w 1979875"/>
              <a:gd name="connsiteY19" fmla="*/ 1690439 h 2533277"/>
              <a:gd name="connsiteX20" fmla="*/ 278295 w 1979875"/>
              <a:gd name="connsiteY20" fmla="*/ 1463826 h 2533277"/>
              <a:gd name="connsiteX21" fmla="*/ 433346 w 1979875"/>
              <a:gd name="connsiteY21" fmla="*/ 1197458 h 2533277"/>
              <a:gd name="connsiteX22" fmla="*/ 731520 w 1979875"/>
              <a:gd name="connsiteY22" fmla="*/ 998675 h 2533277"/>
              <a:gd name="connsiteX23" fmla="*/ 830911 w 1979875"/>
              <a:gd name="connsiteY23" fmla="*/ 1133847 h 2533277"/>
              <a:gd name="connsiteX24" fmla="*/ 727544 w 1979875"/>
              <a:gd name="connsiteY24" fmla="*/ 1280946 h 2533277"/>
              <a:gd name="connsiteX25" fmla="*/ 795130 w 1979875"/>
              <a:gd name="connsiteY25" fmla="*/ 1416119 h 2533277"/>
              <a:gd name="connsiteX26" fmla="*/ 767301 w 1979875"/>
              <a:gd name="connsiteY26" fmla="*/ 1276971 h 2533277"/>
              <a:gd name="connsiteX27" fmla="*/ 886570 w 1979875"/>
              <a:gd name="connsiteY27" fmla="*/ 1129872 h 2533277"/>
              <a:gd name="connsiteX28" fmla="*/ 771276 w 1979875"/>
              <a:gd name="connsiteY28" fmla="*/ 970846 h 2533277"/>
              <a:gd name="connsiteX29" fmla="*/ 854765 w 1979875"/>
              <a:gd name="connsiteY29" fmla="*/ 887357 h 2533277"/>
              <a:gd name="connsiteX30" fmla="*/ 850789 w 1979875"/>
              <a:gd name="connsiteY30" fmla="*/ 787966 h 2533277"/>
              <a:gd name="connsiteX31" fmla="*/ 1097280 w 1979875"/>
              <a:gd name="connsiteY31" fmla="*/ 597134 h 2533277"/>
              <a:gd name="connsiteX32" fmla="*/ 1224501 w 1979875"/>
              <a:gd name="connsiteY32" fmla="*/ 652793 h 2533277"/>
              <a:gd name="connsiteX33" fmla="*/ 1125109 w 1979875"/>
              <a:gd name="connsiteY33" fmla="*/ 569305 h 2533277"/>
              <a:gd name="connsiteX34" fmla="*/ 1152939 w 1979875"/>
              <a:gd name="connsiteY34" fmla="*/ 485816 h 2533277"/>
              <a:gd name="connsiteX35" fmla="*/ 1129085 w 1979875"/>
              <a:gd name="connsiteY35" fmla="*/ 358595 h 2533277"/>
              <a:gd name="connsiteX36" fmla="*/ 1284135 w 1979875"/>
              <a:gd name="connsiteY36" fmla="*/ 461962 h 2533277"/>
              <a:gd name="connsiteX37" fmla="*/ 1311965 w 1979875"/>
              <a:gd name="connsiteY37" fmla="*/ 628940 h 2533277"/>
              <a:gd name="connsiteX38" fmla="*/ 1256306 w 1979875"/>
              <a:gd name="connsiteY38" fmla="*/ 708453 h 2533277"/>
              <a:gd name="connsiteX39" fmla="*/ 1260281 w 1979875"/>
              <a:gd name="connsiteY39" fmla="*/ 811820 h 2533277"/>
              <a:gd name="connsiteX40" fmla="*/ 1284135 w 1979875"/>
              <a:gd name="connsiteY40" fmla="*/ 704477 h 2533277"/>
              <a:gd name="connsiteX41" fmla="*/ 1319916 w 1979875"/>
              <a:gd name="connsiteY41" fmla="*/ 672672 h 2533277"/>
              <a:gd name="connsiteX42" fmla="*/ 1391478 w 1979875"/>
              <a:gd name="connsiteY42" fmla="*/ 740258 h 2533277"/>
              <a:gd name="connsiteX43" fmla="*/ 1363648 w 1979875"/>
              <a:gd name="connsiteY43" fmla="*/ 827722 h 2533277"/>
              <a:gd name="connsiteX44" fmla="*/ 1097280 w 1979875"/>
              <a:gd name="connsiteY44" fmla="*/ 1014578 h 2533277"/>
              <a:gd name="connsiteX45" fmla="*/ 1156915 w 1979875"/>
              <a:gd name="connsiteY45" fmla="*/ 1153726 h 2533277"/>
              <a:gd name="connsiteX46" fmla="*/ 1061499 w 1979875"/>
              <a:gd name="connsiteY46" fmla="*/ 1265044 h 2533277"/>
              <a:gd name="connsiteX47" fmla="*/ 954156 w 1979875"/>
              <a:gd name="connsiteY47" fmla="*/ 1535388 h 2533277"/>
              <a:gd name="connsiteX48" fmla="*/ 997888 w 1979875"/>
              <a:gd name="connsiteY48" fmla="*/ 1606950 h 2533277"/>
              <a:gd name="connsiteX49" fmla="*/ 910424 w 1979875"/>
              <a:gd name="connsiteY49" fmla="*/ 1674536 h 2533277"/>
              <a:gd name="connsiteX50" fmla="*/ 779228 w 1979875"/>
              <a:gd name="connsiteY50" fmla="*/ 1682487 h 2533277"/>
              <a:gd name="connsiteX51" fmla="*/ 600323 w 1979875"/>
              <a:gd name="connsiteY51" fmla="*/ 1845489 h 2533277"/>
              <a:gd name="connsiteX52" fmla="*/ 604299 w 1979875"/>
              <a:gd name="connsiteY52" fmla="*/ 2076077 h 2533277"/>
              <a:gd name="connsiteX53" fmla="*/ 636104 w 1979875"/>
              <a:gd name="connsiteY53" fmla="*/ 1865367 h 2533277"/>
              <a:gd name="connsiteX54" fmla="*/ 799106 w 1979875"/>
              <a:gd name="connsiteY54" fmla="*/ 1722244 h 2533277"/>
              <a:gd name="connsiteX55" fmla="*/ 922351 w 1979875"/>
              <a:gd name="connsiteY55" fmla="*/ 1718268 h 2533277"/>
              <a:gd name="connsiteX56" fmla="*/ 1041621 w 1979875"/>
              <a:gd name="connsiteY56" fmla="*/ 1650682 h 2533277"/>
              <a:gd name="connsiteX57" fmla="*/ 1097280 w 1979875"/>
              <a:gd name="connsiteY57" fmla="*/ 1777903 h 2533277"/>
              <a:gd name="connsiteX58" fmla="*/ 1232452 w 1979875"/>
              <a:gd name="connsiteY58" fmla="*/ 1845489 h 2533277"/>
              <a:gd name="connsiteX59" fmla="*/ 1129085 w 1979875"/>
              <a:gd name="connsiteY59" fmla="*/ 2036320 h 2533277"/>
              <a:gd name="connsiteX60" fmla="*/ 1176793 w 1979875"/>
              <a:gd name="connsiteY60" fmla="*/ 2107882 h 2533277"/>
              <a:gd name="connsiteX61" fmla="*/ 1097280 w 1979875"/>
              <a:gd name="connsiteY61" fmla="*/ 2219200 h 2533277"/>
              <a:gd name="connsiteX62" fmla="*/ 1200647 w 1979875"/>
              <a:gd name="connsiteY62" fmla="*/ 2334494 h 2533277"/>
              <a:gd name="connsiteX63" fmla="*/ 1156915 w 1979875"/>
              <a:gd name="connsiteY63" fmla="*/ 2509423 h 2533277"/>
              <a:gd name="connsiteX64" fmla="*/ 1264257 w 1979875"/>
              <a:gd name="connsiteY64" fmla="*/ 2318592 h 2533277"/>
              <a:gd name="connsiteX65" fmla="*/ 1176793 w 1979875"/>
              <a:gd name="connsiteY65" fmla="*/ 2211249 h 2533277"/>
              <a:gd name="connsiteX66" fmla="*/ 1248355 w 1979875"/>
              <a:gd name="connsiteY66" fmla="*/ 2099931 h 2533277"/>
              <a:gd name="connsiteX67" fmla="*/ 1196671 w 1979875"/>
              <a:gd name="connsiteY67" fmla="*/ 2016442 h 2533277"/>
              <a:gd name="connsiteX68" fmla="*/ 1304014 w 1979875"/>
              <a:gd name="connsiteY68" fmla="*/ 1833562 h 2533277"/>
              <a:gd name="connsiteX69" fmla="*/ 1160890 w 1979875"/>
              <a:gd name="connsiteY69" fmla="*/ 1738146 h 2533277"/>
              <a:gd name="connsiteX70" fmla="*/ 1101255 w 1979875"/>
              <a:gd name="connsiteY70" fmla="*/ 1614901 h 2533277"/>
              <a:gd name="connsiteX71" fmla="*/ 1184744 w 1979875"/>
              <a:gd name="connsiteY71" fmla="*/ 1595023 h 2533277"/>
              <a:gd name="connsiteX72" fmla="*/ 1077401 w 1979875"/>
              <a:gd name="connsiteY72" fmla="*/ 1575145 h 2533277"/>
              <a:gd name="connsiteX73" fmla="*/ 1041621 w 1979875"/>
              <a:gd name="connsiteY73" fmla="*/ 1519486 h 2533277"/>
              <a:gd name="connsiteX74" fmla="*/ 1077401 w 1979875"/>
              <a:gd name="connsiteY74" fmla="*/ 1432021 h 2533277"/>
              <a:gd name="connsiteX75" fmla="*/ 1172817 w 1979875"/>
              <a:gd name="connsiteY75" fmla="*/ 1455875 h 2533277"/>
              <a:gd name="connsiteX76" fmla="*/ 1236428 w 1979875"/>
              <a:gd name="connsiteY76" fmla="*/ 1579120 h 2533277"/>
              <a:gd name="connsiteX77" fmla="*/ 1204622 w 1979875"/>
              <a:gd name="connsiteY77" fmla="*/ 1424070 h 2533277"/>
              <a:gd name="connsiteX78" fmla="*/ 1093304 w 1979875"/>
              <a:gd name="connsiteY78" fmla="*/ 1384313 h 2533277"/>
              <a:gd name="connsiteX79" fmla="*/ 1137036 w 1979875"/>
              <a:gd name="connsiteY79" fmla="*/ 1261068 h 2533277"/>
              <a:gd name="connsiteX80" fmla="*/ 1240403 w 1979875"/>
              <a:gd name="connsiteY80" fmla="*/ 1157701 h 2533277"/>
              <a:gd name="connsiteX81" fmla="*/ 1196671 w 1979875"/>
              <a:gd name="connsiteY81" fmla="*/ 1038432 h 2533277"/>
              <a:gd name="connsiteX82" fmla="*/ 1371600 w 1979875"/>
              <a:gd name="connsiteY82" fmla="*/ 899284 h 2533277"/>
              <a:gd name="connsiteX83" fmla="*/ 1459064 w 1979875"/>
              <a:gd name="connsiteY83" fmla="*/ 1006626 h 2533277"/>
              <a:gd name="connsiteX84" fmla="*/ 1399429 w 1979875"/>
              <a:gd name="connsiteY84" fmla="*/ 875430 h 2533277"/>
              <a:gd name="connsiteX85" fmla="*/ 1455088 w 1979875"/>
              <a:gd name="connsiteY85" fmla="*/ 776039 h 2533277"/>
              <a:gd name="connsiteX86" fmla="*/ 1447137 w 1979875"/>
              <a:gd name="connsiteY86" fmla="*/ 732306 h 2533277"/>
              <a:gd name="connsiteX87" fmla="*/ 1482918 w 1979875"/>
              <a:gd name="connsiteY87" fmla="*/ 716404 h 2533277"/>
              <a:gd name="connsiteX88" fmla="*/ 1542553 w 1979875"/>
              <a:gd name="connsiteY88" fmla="*/ 776039 h 2533277"/>
              <a:gd name="connsiteX89" fmla="*/ 1554480 w 1979875"/>
              <a:gd name="connsiteY89" fmla="*/ 835673 h 2533277"/>
              <a:gd name="connsiteX90" fmla="*/ 1618090 w 1979875"/>
              <a:gd name="connsiteY90" fmla="*/ 923138 h 2533277"/>
              <a:gd name="connsiteX91" fmla="*/ 1518699 w 1979875"/>
              <a:gd name="connsiteY91" fmla="*/ 1078188 h 2533277"/>
              <a:gd name="connsiteX92" fmla="*/ 1502796 w 1979875"/>
              <a:gd name="connsiteY92" fmla="*/ 1205409 h 2533277"/>
              <a:gd name="connsiteX93" fmla="*/ 1419308 w 1979875"/>
              <a:gd name="connsiteY93" fmla="*/ 1280946 h 2533277"/>
              <a:gd name="connsiteX94" fmla="*/ 1260281 w 1979875"/>
              <a:gd name="connsiteY94" fmla="*/ 1384313 h 2533277"/>
              <a:gd name="connsiteX95" fmla="*/ 1447137 w 1979875"/>
              <a:gd name="connsiteY95" fmla="*/ 1308776 h 2533277"/>
              <a:gd name="connsiteX96" fmla="*/ 1455088 w 1979875"/>
              <a:gd name="connsiteY96" fmla="*/ 1571169 h 2533277"/>
              <a:gd name="connsiteX97" fmla="*/ 1331843 w 1979875"/>
              <a:gd name="connsiteY97" fmla="*/ 1738146 h 2533277"/>
              <a:gd name="connsiteX98" fmla="*/ 1474967 w 1979875"/>
              <a:gd name="connsiteY98" fmla="*/ 1598999 h 2533277"/>
              <a:gd name="connsiteX99" fmla="*/ 1554480 w 1979875"/>
              <a:gd name="connsiteY99" fmla="*/ 1694414 h 2533277"/>
              <a:gd name="connsiteX100" fmla="*/ 1630017 w 1979875"/>
              <a:gd name="connsiteY100" fmla="*/ 1754049 h 2533277"/>
              <a:gd name="connsiteX101" fmla="*/ 1630017 w 1979875"/>
              <a:gd name="connsiteY101" fmla="*/ 1905124 h 2533277"/>
              <a:gd name="connsiteX102" fmla="*/ 1677725 w 1979875"/>
              <a:gd name="connsiteY102" fmla="*/ 1960783 h 2533277"/>
              <a:gd name="connsiteX103" fmla="*/ 1677725 w 1979875"/>
              <a:gd name="connsiteY103" fmla="*/ 2151614 h 2533277"/>
              <a:gd name="connsiteX104" fmla="*/ 1717481 w 1979875"/>
              <a:gd name="connsiteY104" fmla="*/ 1944880 h 2533277"/>
              <a:gd name="connsiteX105" fmla="*/ 1669774 w 1979875"/>
              <a:gd name="connsiteY105" fmla="*/ 1877294 h 2533277"/>
              <a:gd name="connsiteX106" fmla="*/ 1673749 w 1979875"/>
              <a:gd name="connsiteY106" fmla="*/ 1773927 h 2533277"/>
              <a:gd name="connsiteX107" fmla="*/ 1793019 w 1979875"/>
              <a:gd name="connsiteY107" fmla="*/ 1869343 h 2533277"/>
              <a:gd name="connsiteX108" fmla="*/ 1816873 w 1979875"/>
              <a:gd name="connsiteY108" fmla="*/ 1825611 h 2533277"/>
              <a:gd name="connsiteX109" fmla="*/ 1979875 w 1979875"/>
              <a:gd name="connsiteY109" fmla="*/ 1849465 h 2533277"/>
              <a:gd name="connsiteX110" fmla="*/ 1856587 w 1979875"/>
              <a:gd name="connsiteY110" fmla="*/ 1760427 h 2533277"/>
              <a:gd name="connsiteX111" fmla="*/ 1789043 w 1979875"/>
              <a:gd name="connsiteY111" fmla="*/ 1785854 h 2533277"/>
              <a:gd name="connsiteX112" fmla="*/ 1522675 w 1979875"/>
              <a:gd name="connsiteY112" fmla="*/ 1567193 h 2533277"/>
              <a:gd name="connsiteX113" fmla="*/ 1480640 w 1979875"/>
              <a:gd name="connsiteY113" fmla="*/ 1434258 h 2533277"/>
              <a:gd name="connsiteX114" fmla="*/ 1498821 w 1979875"/>
              <a:gd name="connsiteY114" fmla="*/ 1276971 h 2533277"/>
              <a:gd name="connsiteX115" fmla="*/ 1554480 w 1979875"/>
              <a:gd name="connsiteY115" fmla="*/ 1205409 h 2533277"/>
              <a:gd name="connsiteX116" fmla="*/ 1566407 w 1979875"/>
              <a:gd name="connsiteY116" fmla="*/ 1074213 h 2533277"/>
              <a:gd name="connsiteX117" fmla="*/ 1665798 w 1979875"/>
              <a:gd name="connsiteY117" fmla="*/ 939040 h 2533277"/>
              <a:gd name="connsiteX118" fmla="*/ 1800970 w 1979875"/>
              <a:gd name="connsiteY118" fmla="*/ 1046383 h 2533277"/>
              <a:gd name="connsiteX119" fmla="*/ 1868556 w 1979875"/>
              <a:gd name="connsiteY119" fmla="*/ 1193482 h 2533277"/>
              <a:gd name="connsiteX120" fmla="*/ 1840727 w 1979875"/>
              <a:gd name="connsiteY120" fmla="*/ 1030480 h 2533277"/>
              <a:gd name="connsiteX121" fmla="*/ 1641944 w 1979875"/>
              <a:gd name="connsiteY121" fmla="*/ 879406 h 2533277"/>
              <a:gd name="connsiteX122" fmla="*/ 1598212 w 1979875"/>
              <a:gd name="connsiteY122" fmla="*/ 811820 h 2533277"/>
              <a:gd name="connsiteX123" fmla="*/ 1598212 w 1979875"/>
              <a:gd name="connsiteY123" fmla="*/ 728331 h 2533277"/>
              <a:gd name="connsiteX124" fmla="*/ 1514723 w 1979875"/>
              <a:gd name="connsiteY124" fmla="*/ 656769 h 2533277"/>
              <a:gd name="connsiteX125" fmla="*/ 1427259 w 1979875"/>
              <a:gd name="connsiteY125" fmla="*/ 676647 h 2533277"/>
              <a:gd name="connsiteX126" fmla="*/ 1371600 w 1979875"/>
              <a:gd name="connsiteY126" fmla="*/ 644842 h 2533277"/>
              <a:gd name="connsiteX127" fmla="*/ 1359673 w 1979875"/>
              <a:gd name="connsiteY127" fmla="*/ 533524 h 2533277"/>
              <a:gd name="connsiteX128" fmla="*/ 1319916 w 1979875"/>
              <a:gd name="connsiteY128" fmla="*/ 406303 h 2533277"/>
              <a:gd name="connsiteX129" fmla="*/ 1125109 w 1979875"/>
              <a:gd name="connsiteY129" fmla="*/ 283058 h 2533277"/>
              <a:gd name="connsiteX130" fmla="*/ 1081377 w 1979875"/>
              <a:gd name="connsiteY130" fmla="*/ 116080 h 2533277"/>
              <a:gd name="connsiteX131" fmla="*/ 1192695 w 1979875"/>
              <a:gd name="connsiteY131" fmla="*/ 203545 h 2533277"/>
              <a:gd name="connsiteX132" fmla="*/ 1423283 w 1979875"/>
              <a:gd name="connsiteY132" fmla="*/ 438108 h 2533277"/>
              <a:gd name="connsiteX133" fmla="*/ 1387502 w 1979875"/>
              <a:gd name="connsiteY133" fmla="*/ 497743 h 2533277"/>
              <a:gd name="connsiteX134" fmla="*/ 1494845 w 1979875"/>
              <a:gd name="connsiteY134" fmla="*/ 660745 h 2533277"/>
              <a:gd name="connsiteX135" fmla="*/ 1431235 w 1979875"/>
              <a:gd name="connsiteY135" fmla="*/ 493767 h 2533277"/>
              <a:gd name="connsiteX136" fmla="*/ 1474967 w 1979875"/>
              <a:gd name="connsiteY136" fmla="*/ 438108 h 2533277"/>
              <a:gd name="connsiteX137" fmla="*/ 1296062 w 1979875"/>
              <a:gd name="connsiteY137" fmla="*/ 247277 h 2533277"/>
              <a:gd name="connsiteX138" fmla="*/ 1296062 w 1979875"/>
              <a:gd name="connsiteY138" fmla="*/ 247277 h 2533277"/>
              <a:gd name="connsiteX139" fmla="*/ 1439186 w 1979875"/>
              <a:gd name="connsiteY139" fmla="*/ 291009 h 2533277"/>
              <a:gd name="connsiteX140" fmla="*/ 1574358 w 1979875"/>
              <a:gd name="connsiteY140" fmla="*/ 227399 h 2533277"/>
              <a:gd name="connsiteX141" fmla="*/ 1439186 w 1979875"/>
              <a:gd name="connsiteY141" fmla="*/ 251253 h 2533277"/>
              <a:gd name="connsiteX142" fmla="*/ 1276184 w 1979875"/>
              <a:gd name="connsiteY142" fmla="*/ 203545 h 2533277"/>
              <a:gd name="connsiteX143" fmla="*/ 996357 w 1979875"/>
              <a:gd name="connsiteY143" fmla="*/ 0 h 2533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1979875" h="2533277">
                <a:moveTo>
                  <a:pt x="996357" y="0"/>
                </a:moveTo>
                <a:lnTo>
                  <a:pt x="1053548" y="247277"/>
                </a:lnTo>
                <a:lnTo>
                  <a:pt x="1093304" y="521597"/>
                </a:lnTo>
                <a:lnTo>
                  <a:pt x="771276" y="791941"/>
                </a:lnTo>
                <a:lnTo>
                  <a:pt x="771276" y="883381"/>
                </a:lnTo>
                <a:lnTo>
                  <a:pt x="369735" y="1181555"/>
                </a:lnTo>
                <a:lnTo>
                  <a:pt x="210709" y="1443948"/>
                </a:lnTo>
                <a:lnTo>
                  <a:pt x="178904" y="1662609"/>
                </a:lnTo>
                <a:lnTo>
                  <a:pt x="0" y="1889221"/>
                </a:lnTo>
                <a:lnTo>
                  <a:pt x="115294" y="2000540"/>
                </a:lnTo>
                <a:lnTo>
                  <a:pt x="91440" y="2171493"/>
                </a:lnTo>
                <a:lnTo>
                  <a:pt x="174928" y="2243054"/>
                </a:lnTo>
                <a:lnTo>
                  <a:pt x="79513" y="2346421"/>
                </a:lnTo>
                <a:lnTo>
                  <a:pt x="135172" y="2533277"/>
                </a:lnTo>
                <a:lnTo>
                  <a:pt x="135172" y="2342446"/>
                </a:lnTo>
                <a:lnTo>
                  <a:pt x="258417" y="2231127"/>
                </a:lnTo>
                <a:lnTo>
                  <a:pt x="143123" y="2139687"/>
                </a:lnTo>
                <a:lnTo>
                  <a:pt x="178904" y="1980661"/>
                </a:lnTo>
                <a:lnTo>
                  <a:pt x="71561" y="1889221"/>
                </a:lnTo>
                <a:lnTo>
                  <a:pt x="238539" y="1690439"/>
                </a:lnTo>
                <a:lnTo>
                  <a:pt x="278295" y="1463826"/>
                </a:lnTo>
                <a:lnTo>
                  <a:pt x="433346" y="1197458"/>
                </a:lnTo>
                <a:lnTo>
                  <a:pt x="731520" y="998675"/>
                </a:lnTo>
                <a:lnTo>
                  <a:pt x="830911" y="1133847"/>
                </a:lnTo>
                <a:lnTo>
                  <a:pt x="727544" y="1280946"/>
                </a:lnTo>
                <a:lnTo>
                  <a:pt x="795130" y="1416119"/>
                </a:lnTo>
                <a:lnTo>
                  <a:pt x="767301" y="1276971"/>
                </a:lnTo>
                <a:lnTo>
                  <a:pt x="886570" y="1129872"/>
                </a:lnTo>
                <a:lnTo>
                  <a:pt x="771276" y="970846"/>
                </a:lnTo>
                <a:lnTo>
                  <a:pt x="854765" y="887357"/>
                </a:lnTo>
                <a:lnTo>
                  <a:pt x="850789" y="787966"/>
                </a:lnTo>
                <a:lnTo>
                  <a:pt x="1097280" y="597134"/>
                </a:lnTo>
                <a:lnTo>
                  <a:pt x="1224501" y="652793"/>
                </a:lnTo>
                <a:lnTo>
                  <a:pt x="1125109" y="569305"/>
                </a:lnTo>
                <a:lnTo>
                  <a:pt x="1152939" y="485816"/>
                </a:lnTo>
                <a:lnTo>
                  <a:pt x="1129085" y="358595"/>
                </a:lnTo>
                <a:lnTo>
                  <a:pt x="1284135" y="461962"/>
                </a:lnTo>
                <a:lnTo>
                  <a:pt x="1311965" y="628940"/>
                </a:lnTo>
                <a:lnTo>
                  <a:pt x="1256306" y="708453"/>
                </a:lnTo>
                <a:lnTo>
                  <a:pt x="1260281" y="811820"/>
                </a:lnTo>
                <a:lnTo>
                  <a:pt x="1284135" y="704477"/>
                </a:lnTo>
                <a:lnTo>
                  <a:pt x="1319916" y="672672"/>
                </a:lnTo>
                <a:lnTo>
                  <a:pt x="1391478" y="740258"/>
                </a:lnTo>
                <a:lnTo>
                  <a:pt x="1363648" y="827722"/>
                </a:lnTo>
                <a:lnTo>
                  <a:pt x="1097280" y="1014578"/>
                </a:lnTo>
                <a:lnTo>
                  <a:pt x="1156915" y="1153726"/>
                </a:lnTo>
                <a:lnTo>
                  <a:pt x="1061499" y="1265044"/>
                </a:lnTo>
                <a:lnTo>
                  <a:pt x="954156" y="1535388"/>
                </a:lnTo>
                <a:lnTo>
                  <a:pt x="997888" y="1606950"/>
                </a:lnTo>
                <a:lnTo>
                  <a:pt x="910424" y="1674536"/>
                </a:lnTo>
                <a:lnTo>
                  <a:pt x="779228" y="1682487"/>
                </a:lnTo>
                <a:lnTo>
                  <a:pt x="600323" y="1845489"/>
                </a:lnTo>
                <a:cubicBezTo>
                  <a:pt x="601648" y="1922352"/>
                  <a:pt x="602974" y="1999214"/>
                  <a:pt x="604299" y="2076077"/>
                </a:cubicBezTo>
                <a:lnTo>
                  <a:pt x="636104" y="1865367"/>
                </a:lnTo>
                <a:lnTo>
                  <a:pt x="799106" y="1722244"/>
                </a:lnTo>
                <a:lnTo>
                  <a:pt x="922351" y="1718268"/>
                </a:lnTo>
                <a:lnTo>
                  <a:pt x="1041621" y="1650682"/>
                </a:lnTo>
                <a:lnTo>
                  <a:pt x="1097280" y="1777903"/>
                </a:lnTo>
                <a:lnTo>
                  <a:pt x="1232452" y="1845489"/>
                </a:lnTo>
                <a:lnTo>
                  <a:pt x="1129085" y="2036320"/>
                </a:lnTo>
                <a:lnTo>
                  <a:pt x="1176793" y="2107882"/>
                </a:lnTo>
                <a:lnTo>
                  <a:pt x="1097280" y="2219200"/>
                </a:lnTo>
                <a:lnTo>
                  <a:pt x="1200647" y="2334494"/>
                </a:lnTo>
                <a:lnTo>
                  <a:pt x="1156915" y="2509423"/>
                </a:lnTo>
                <a:lnTo>
                  <a:pt x="1264257" y="2318592"/>
                </a:lnTo>
                <a:lnTo>
                  <a:pt x="1176793" y="2211249"/>
                </a:lnTo>
                <a:lnTo>
                  <a:pt x="1248355" y="2099931"/>
                </a:lnTo>
                <a:lnTo>
                  <a:pt x="1196671" y="2016442"/>
                </a:lnTo>
                <a:lnTo>
                  <a:pt x="1304014" y="1833562"/>
                </a:lnTo>
                <a:lnTo>
                  <a:pt x="1160890" y="1738146"/>
                </a:lnTo>
                <a:lnTo>
                  <a:pt x="1101255" y="1614901"/>
                </a:lnTo>
                <a:lnTo>
                  <a:pt x="1184744" y="1595023"/>
                </a:lnTo>
                <a:lnTo>
                  <a:pt x="1077401" y="1575145"/>
                </a:lnTo>
                <a:lnTo>
                  <a:pt x="1041621" y="1519486"/>
                </a:lnTo>
                <a:lnTo>
                  <a:pt x="1077401" y="1432021"/>
                </a:lnTo>
                <a:lnTo>
                  <a:pt x="1172817" y="1455875"/>
                </a:lnTo>
                <a:lnTo>
                  <a:pt x="1236428" y="1579120"/>
                </a:lnTo>
                <a:lnTo>
                  <a:pt x="1204622" y="1424070"/>
                </a:lnTo>
                <a:lnTo>
                  <a:pt x="1093304" y="1384313"/>
                </a:lnTo>
                <a:lnTo>
                  <a:pt x="1137036" y="1261068"/>
                </a:lnTo>
                <a:lnTo>
                  <a:pt x="1240403" y="1157701"/>
                </a:lnTo>
                <a:lnTo>
                  <a:pt x="1196671" y="1038432"/>
                </a:lnTo>
                <a:lnTo>
                  <a:pt x="1371600" y="899284"/>
                </a:lnTo>
                <a:lnTo>
                  <a:pt x="1459064" y="1006626"/>
                </a:lnTo>
                <a:lnTo>
                  <a:pt x="1399429" y="875430"/>
                </a:lnTo>
                <a:lnTo>
                  <a:pt x="1455088" y="776039"/>
                </a:lnTo>
                <a:lnTo>
                  <a:pt x="1447137" y="732306"/>
                </a:lnTo>
                <a:lnTo>
                  <a:pt x="1482918" y="716404"/>
                </a:lnTo>
                <a:lnTo>
                  <a:pt x="1542553" y="776039"/>
                </a:lnTo>
                <a:lnTo>
                  <a:pt x="1554480" y="835673"/>
                </a:lnTo>
                <a:lnTo>
                  <a:pt x="1618090" y="923138"/>
                </a:lnTo>
                <a:lnTo>
                  <a:pt x="1518699" y="1078188"/>
                </a:lnTo>
                <a:lnTo>
                  <a:pt x="1502796" y="1205409"/>
                </a:lnTo>
                <a:lnTo>
                  <a:pt x="1419308" y="1280946"/>
                </a:lnTo>
                <a:lnTo>
                  <a:pt x="1260281" y="1384313"/>
                </a:lnTo>
                <a:lnTo>
                  <a:pt x="1447137" y="1308776"/>
                </a:lnTo>
                <a:lnTo>
                  <a:pt x="1455088" y="1571169"/>
                </a:lnTo>
                <a:lnTo>
                  <a:pt x="1331843" y="1738146"/>
                </a:lnTo>
                <a:lnTo>
                  <a:pt x="1474967" y="1598999"/>
                </a:lnTo>
                <a:lnTo>
                  <a:pt x="1554480" y="1694414"/>
                </a:lnTo>
                <a:lnTo>
                  <a:pt x="1630017" y="1754049"/>
                </a:lnTo>
                <a:lnTo>
                  <a:pt x="1630017" y="1905124"/>
                </a:lnTo>
                <a:lnTo>
                  <a:pt x="1677725" y="1960783"/>
                </a:lnTo>
                <a:lnTo>
                  <a:pt x="1677725" y="2151614"/>
                </a:lnTo>
                <a:lnTo>
                  <a:pt x="1717481" y="1944880"/>
                </a:lnTo>
                <a:lnTo>
                  <a:pt x="1669774" y="1877294"/>
                </a:lnTo>
                <a:lnTo>
                  <a:pt x="1673749" y="1773927"/>
                </a:lnTo>
                <a:lnTo>
                  <a:pt x="1793019" y="1869343"/>
                </a:lnTo>
                <a:lnTo>
                  <a:pt x="1816873" y="1825611"/>
                </a:lnTo>
                <a:lnTo>
                  <a:pt x="1979875" y="1849465"/>
                </a:lnTo>
                <a:lnTo>
                  <a:pt x="1856587" y="1760427"/>
                </a:lnTo>
                <a:lnTo>
                  <a:pt x="1789043" y="1785854"/>
                </a:lnTo>
                <a:lnTo>
                  <a:pt x="1522675" y="1567193"/>
                </a:lnTo>
                <a:lnTo>
                  <a:pt x="1480640" y="1434258"/>
                </a:lnTo>
                <a:lnTo>
                  <a:pt x="1498821" y="1276971"/>
                </a:lnTo>
                <a:lnTo>
                  <a:pt x="1554480" y="1205409"/>
                </a:lnTo>
                <a:lnTo>
                  <a:pt x="1566407" y="1074213"/>
                </a:lnTo>
                <a:lnTo>
                  <a:pt x="1665798" y="939040"/>
                </a:lnTo>
                <a:lnTo>
                  <a:pt x="1800970" y="1046383"/>
                </a:lnTo>
                <a:lnTo>
                  <a:pt x="1868556" y="1193482"/>
                </a:lnTo>
                <a:lnTo>
                  <a:pt x="1840727" y="1030480"/>
                </a:lnTo>
                <a:lnTo>
                  <a:pt x="1641944" y="879406"/>
                </a:lnTo>
                <a:lnTo>
                  <a:pt x="1598212" y="811820"/>
                </a:lnTo>
                <a:lnTo>
                  <a:pt x="1598212" y="728331"/>
                </a:lnTo>
                <a:lnTo>
                  <a:pt x="1514723" y="656769"/>
                </a:lnTo>
                <a:lnTo>
                  <a:pt x="1427259" y="676647"/>
                </a:lnTo>
                <a:lnTo>
                  <a:pt x="1371600" y="644842"/>
                </a:lnTo>
                <a:lnTo>
                  <a:pt x="1359673" y="533524"/>
                </a:lnTo>
                <a:lnTo>
                  <a:pt x="1319916" y="406303"/>
                </a:lnTo>
                <a:lnTo>
                  <a:pt x="1125109" y="283058"/>
                </a:lnTo>
                <a:lnTo>
                  <a:pt x="1081377" y="116080"/>
                </a:lnTo>
                <a:lnTo>
                  <a:pt x="1192695" y="203545"/>
                </a:lnTo>
                <a:lnTo>
                  <a:pt x="1423283" y="438108"/>
                </a:lnTo>
                <a:lnTo>
                  <a:pt x="1387502" y="497743"/>
                </a:lnTo>
                <a:lnTo>
                  <a:pt x="1494845" y="660745"/>
                </a:lnTo>
                <a:lnTo>
                  <a:pt x="1431235" y="493767"/>
                </a:lnTo>
                <a:lnTo>
                  <a:pt x="1474967" y="438108"/>
                </a:lnTo>
                <a:lnTo>
                  <a:pt x="1296062" y="247277"/>
                </a:lnTo>
                <a:lnTo>
                  <a:pt x="1296062" y="247277"/>
                </a:lnTo>
                <a:lnTo>
                  <a:pt x="1439186" y="291009"/>
                </a:lnTo>
                <a:lnTo>
                  <a:pt x="1574358" y="227399"/>
                </a:lnTo>
                <a:lnTo>
                  <a:pt x="1439186" y="251253"/>
                </a:lnTo>
                <a:lnTo>
                  <a:pt x="1276184" y="203545"/>
                </a:lnTo>
                <a:lnTo>
                  <a:pt x="996357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FC8F379B-6904-95DA-B331-31D5D2E7402B}"/>
              </a:ext>
            </a:extLst>
          </p:cNvPr>
          <p:cNvSpPr/>
          <p:nvPr/>
        </p:nvSpPr>
        <p:spPr bwMode="auto">
          <a:xfrm>
            <a:off x="3578987" y="233645"/>
            <a:ext cx="2542651" cy="2925325"/>
          </a:xfrm>
          <a:custGeom>
            <a:avLst/>
            <a:gdLst>
              <a:gd name="connsiteX0" fmla="*/ 1065475 w 1979875"/>
              <a:gd name="connsiteY0" fmla="*/ 0 h 2437075"/>
              <a:gd name="connsiteX1" fmla="*/ 1041621 w 1979875"/>
              <a:gd name="connsiteY1" fmla="*/ 163002 h 2437075"/>
              <a:gd name="connsiteX2" fmla="*/ 1093304 w 1979875"/>
              <a:gd name="connsiteY2" fmla="*/ 425395 h 2437075"/>
              <a:gd name="connsiteX3" fmla="*/ 771276 w 1979875"/>
              <a:gd name="connsiteY3" fmla="*/ 695739 h 2437075"/>
              <a:gd name="connsiteX4" fmla="*/ 771276 w 1979875"/>
              <a:gd name="connsiteY4" fmla="*/ 787179 h 2437075"/>
              <a:gd name="connsiteX5" fmla="*/ 369735 w 1979875"/>
              <a:gd name="connsiteY5" fmla="*/ 1085353 h 2437075"/>
              <a:gd name="connsiteX6" fmla="*/ 210709 w 1979875"/>
              <a:gd name="connsiteY6" fmla="*/ 1347746 h 2437075"/>
              <a:gd name="connsiteX7" fmla="*/ 178904 w 1979875"/>
              <a:gd name="connsiteY7" fmla="*/ 1566407 h 2437075"/>
              <a:gd name="connsiteX8" fmla="*/ 0 w 1979875"/>
              <a:gd name="connsiteY8" fmla="*/ 1793019 h 2437075"/>
              <a:gd name="connsiteX9" fmla="*/ 115294 w 1979875"/>
              <a:gd name="connsiteY9" fmla="*/ 1904338 h 2437075"/>
              <a:gd name="connsiteX10" fmla="*/ 91440 w 1979875"/>
              <a:gd name="connsiteY10" fmla="*/ 2075291 h 2437075"/>
              <a:gd name="connsiteX11" fmla="*/ 174928 w 1979875"/>
              <a:gd name="connsiteY11" fmla="*/ 2146852 h 2437075"/>
              <a:gd name="connsiteX12" fmla="*/ 79513 w 1979875"/>
              <a:gd name="connsiteY12" fmla="*/ 2250219 h 2437075"/>
              <a:gd name="connsiteX13" fmla="*/ 135172 w 1979875"/>
              <a:gd name="connsiteY13" fmla="*/ 2437075 h 2437075"/>
              <a:gd name="connsiteX14" fmla="*/ 135172 w 1979875"/>
              <a:gd name="connsiteY14" fmla="*/ 2246244 h 2437075"/>
              <a:gd name="connsiteX15" fmla="*/ 258417 w 1979875"/>
              <a:gd name="connsiteY15" fmla="*/ 2134925 h 2437075"/>
              <a:gd name="connsiteX16" fmla="*/ 143123 w 1979875"/>
              <a:gd name="connsiteY16" fmla="*/ 2043485 h 2437075"/>
              <a:gd name="connsiteX17" fmla="*/ 178904 w 1979875"/>
              <a:gd name="connsiteY17" fmla="*/ 1884459 h 2437075"/>
              <a:gd name="connsiteX18" fmla="*/ 71561 w 1979875"/>
              <a:gd name="connsiteY18" fmla="*/ 1793019 h 2437075"/>
              <a:gd name="connsiteX19" fmla="*/ 238539 w 1979875"/>
              <a:gd name="connsiteY19" fmla="*/ 1594237 h 2437075"/>
              <a:gd name="connsiteX20" fmla="*/ 278295 w 1979875"/>
              <a:gd name="connsiteY20" fmla="*/ 1367624 h 2437075"/>
              <a:gd name="connsiteX21" fmla="*/ 433346 w 1979875"/>
              <a:gd name="connsiteY21" fmla="*/ 1101256 h 2437075"/>
              <a:gd name="connsiteX22" fmla="*/ 731520 w 1979875"/>
              <a:gd name="connsiteY22" fmla="*/ 902473 h 2437075"/>
              <a:gd name="connsiteX23" fmla="*/ 830911 w 1979875"/>
              <a:gd name="connsiteY23" fmla="*/ 1037645 h 2437075"/>
              <a:gd name="connsiteX24" fmla="*/ 727544 w 1979875"/>
              <a:gd name="connsiteY24" fmla="*/ 1184744 h 2437075"/>
              <a:gd name="connsiteX25" fmla="*/ 795130 w 1979875"/>
              <a:gd name="connsiteY25" fmla="*/ 1319917 h 2437075"/>
              <a:gd name="connsiteX26" fmla="*/ 767301 w 1979875"/>
              <a:gd name="connsiteY26" fmla="*/ 1180769 h 2437075"/>
              <a:gd name="connsiteX27" fmla="*/ 886570 w 1979875"/>
              <a:gd name="connsiteY27" fmla="*/ 1033670 h 2437075"/>
              <a:gd name="connsiteX28" fmla="*/ 771276 w 1979875"/>
              <a:gd name="connsiteY28" fmla="*/ 874644 h 2437075"/>
              <a:gd name="connsiteX29" fmla="*/ 854765 w 1979875"/>
              <a:gd name="connsiteY29" fmla="*/ 791155 h 2437075"/>
              <a:gd name="connsiteX30" fmla="*/ 850789 w 1979875"/>
              <a:gd name="connsiteY30" fmla="*/ 691764 h 2437075"/>
              <a:gd name="connsiteX31" fmla="*/ 1097280 w 1979875"/>
              <a:gd name="connsiteY31" fmla="*/ 500932 h 2437075"/>
              <a:gd name="connsiteX32" fmla="*/ 1224501 w 1979875"/>
              <a:gd name="connsiteY32" fmla="*/ 556591 h 2437075"/>
              <a:gd name="connsiteX33" fmla="*/ 1125109 w 1979875"/>
              <a:gd name="connsiteY33" fmla="*/ 473103 h 2437075"/>
              <a:gd name="connsiteX34" fmla="*/ 1152939 w 1979875"/>
              <a:gd name="connsiteY34" fmla="*/ 389614 h 2437075"/>
              <a:gd name="connsiteX35" fmla="*/ 1129085 w 1979875"/>
              <a:gd name="connsiteY35" fmla="*/ 262393 h 2437075"/>
              <a:gd name="connsiteX36" fmla="*/ 1284135 w 1979875"/>
              <a:gd name="connsiteY36" fmla="*/ 365760 h 2437075"/>
              <a:gd name="connsiteX37" fmla="*/ 1311965 w 1979875"/>
              <a:gd name="connsiteY37" fmla="*/ 532738 h 2437075"/>
              <a:gd name="connsiteX38" fmla="*/ 1256306 w 1979875"/>
              <a:gd name="connsiteY38" fmla="*/ 612251 h 2437075"/>
              <a:gd name="connsiteX39" fmla="*/ 1260281 w 1979875"/>
              <a:gd name="connsiteY39" fmla="*/ 715618 h 2437075"/>
              <a:gd name="connsiteX40" fmla="*/ 1284135 w 1979875"/>
              <a:gd name="connsiteY40" fmla="*/ 608275 h 2437075"/>
              <a:gd name="connsiteX41" fmla="*/ 1319916 w 1979875"/>
              <a:gd name="connsiteY41" fmla="*/ 576470 h 2437075"/>
              <a:gd name="connsiteX42" fmla="*/ 1391478 w 1979875"/>
              <a:gd name="connsiteY42" fmla="*/ 644056 h 2437075"/>
              <a:gd name="connsiteX43" fmla="*/ 1363648 w 1979875"/>
              <a:gd name="connsiteY43" fmla="*/ 731520 h 2437075"/>
              <a:gd name="connsiteX44" fmla="*/ 1097280 w 1979875"/>
              <a:gd name="connsiteY44" fmla="*/ 918376 h 2437075"/>
              <a:gd name="connsiteX45" fmla="*/ 1156915 w 1979875"/>
              <a:gd name="connsiteY45" fmla="*/ 1057524 h 2437075"/>
              <a:gd name="connsiteX46" fmla="*/ 1061499 w 1979875"/>
              <a:gd name="connsiteY46" fmla="*/ 1168842 h 2437075"/>
              <a:gd name="connsiteX47" fmla="*/ 954156 w 1979875"/>
              <a:gd name="connsiteY47" fmla="*/ 1439186 h 2437075"/>
              <a:gd name="connsiteX48" fmla="*/ 997888 w 1979875"/>
              <a:gd name="connsiteY48" fmla="*/ 1510748 h 2437075"/>
              <a:gd name="connsiteX49" fmla="*/ 910424 w 1979875"/>
              <a:gd name="connsiteY49" fmla="*/ 1578334 h 2437075"/>
              <a:gd name="connsiteX50" fmla="*/ 779228 w 1979875"/>
              <a:gd name="connsiteY50" fmla="*/ 1586285 h 2437075"/>
              <a:gd name="connsiteX51" fmla="*/ 600323 w 1979875"/>
              <a:gd name="connsiteY51" fmla="*/ 1749287 h 2437075"/>
              <a:gd name="connsiteX52" fmla="*/ 604299 w 1979875"/>
              <a:gd name="connsiteY52" fmla="*/ 1979875 h 2437075"/>
              <a:gd name="connsiteX53" fmla="*/ 636104 w 1979875"/>
              <a:gd name="connsiteY53" fmla="*/ 1769165 h 2437075"/>
              <a:gd name="connsiteX54" fmla="*/ 799106 w 1979875"/>
              <a:gd name="connsiteY54" fmla="*/ 1626042 h 2437075"/>
              <a:gd name="connsiteX55" fmla="*/ 922351 w 1979875"/>
              <a:gd name="connsiteY55" fmla="*/ 1622066 h 2437075"/>
              <a:gd name="connsiteX56" fmla="*/ 1041621 w 1979875"/>
              <a:gd name="connsiteY56" fmla="*/ 1554480 h 2437075"/>
              <a:gd name="connsiteX57" fmla="*/ 1097280 w 1979875"/>
              <a:gd name="connsiteY57" fmla="*/ 1681701 h 2437075"/>
              <a:gd name="connsiteX58" fmla="*/ 1232452 w 1979875"/>
              <a:gd name="connsiteY58" fmla="*/ 1749287 h 2437075"/>
              <a:gd name="connsiteX59" fmla="*/ 1129085 w 1979875"/>
              <a:gd name="connsiteY59" fmla="*/ 1940118 h 2437075"/>
              <a:gd name="connsiteX60" fmla="*/ 1176793 w 1979875"/>
              <a:gd name="connsiteY60" fmla="*/ 2011680 h 2437075"/>
              <a:gd name="connsiteX61" fmla="*/ 1097280 w 1979875"/>
              <a:gd name="connsiteY61" fmla="*/ 2122998 h 2437075"/>
              <a:gd name="connsiteX62" fmla="*/ 1200647 w 1979875"/>
              <a:gd name="connsiteY62" fmla="*/ 2238292 h 2437075"/>
              <a:gd name="connsiteX63" fmla="*/ 1156915 w 1979875"/>
              <a:gd name="connsiteY63" fmla="*/ 2413221 h 2437075"/>
              <a:gd name="connsiteX64" fmla="*/ 1264257 w 1979875"/>
              <a:gd name="connsiteY64" fmla="*/ 2222390 h 2437075"/>
              <a:gd name="connsiteX65" fmla="*/ 1176793 w 1979875"/>
              <a:gd name="connsiteY65" fmla="*/ 2115047 h 2437075"/>
              <a:gd name="connsiteX66" fmla="*/ 1248355 w 1979875"/>
              <a:gd name="connsiteY66" fmla="*/ 2003729 h 2437075"/>
              <a:gd name="connsiteX67" fmla="*/ 1196671 w 1979875"/>
              <a:gd name="connsiteY67" fmla="*/ 1920240 h 2437075"/>
              <a:gd name="connsiteX68" fmla="*/ 1304014 w 1979875"/>
              <a:gd name="connsiteY68" fmla="*/ 1737360 h 2437075"/>
              <a:gd name="connsiteX69" fmla="*/ 1160890 w 1979875"/>
              <a:gd name="connsiteY69" fmla="*/ 1641944 h 2437075"/>
              <a:gd name="connsiteX70" fmla="*/ 1101255 w 1979875"/>
              <a:gd name="connsiteY70" fmla="*/ 1518699 h 2437075"/>
              <a:gd name="connsiteX71" fmla="*/ 1184744 w 1979875"/>
              <a:gd name="connsiteY71" fmla="*/ 1498821 h 2437075"/>
              <a:gd name="connsiteX72" fmla="*/ 1077401 w 1979875"/>
              <a:gd name="connsiteY72" fmla="*/ 1478943 h 2437075"/>
              <a:gd name="connsiteX73" fmla="*/ 1041621 w 1979875"/>
              <a:gd name="connsiteY73" fmla="*/ 1423284 h 2437075"/>
              <a:gd name="connsiteX74" fmla="*/ 1077401 w 1979875"/>
              <a:gd name="connsiteY74" fmla="*/ 1335819 h 2437075"/>
              <a:gd name="connsiteX75" fmla="*/ 1172817 w 1979875"/>
              <a:gd name="connsiteY75" fmla="*/ 1359673 h 2437075"/>
              <a:gd name="connsiteX76" fmla="*/ 1236428 w 1979875"/>
              <a:gd name="connsiteY76" fmla="*/ 1482918 h 2437075"/>
              <a:gd name="connsiteX77" fmla="*/ 1204622 w 1979875"/>
              <a:gd name="connsiteY77" fmla="*/ 1327868 h 2437075"/>
              <a:gd name="connsiteX78" fmla="*/ 1093304 w 1979875"/>
              <a:gd name="connsiteY78" fmla="*/ 1288111 h 2437075"/>
              <a:gd name="connsiteX79" fmla="*/ 1137036 w 1979875"/>
              <a:gd name="connsiteY79" fmla="*/ 1164866 h 2437075"/>
              <a:gd name="connsiteX80" fmla="*/ 1240403 w 1979875"/>
              <a:gd name="connsiteY80" fmla="*/ 1061499 h 2437075"/>
              <a:gd name="connsiteX81" fmla="*/ 1196671 w 1979875"/>
              <a:gd name="connsiteY81" fmla="*/ 942230 h 2437075"/>
              <a:gd name="connsiteX82" fmla="*/ 1371600 w 1979875"/>
              <a:gd name="connsiteY82" fmla="*/ 803082 h 2437075"/>
              <a:gd name="connsiteX83" fmla="*/ 1459064 w 1979875"/>
              <a:gd name="connsiteY83" fmla="*/ 910424 h 2437075"/>
              <a:gd name="connsiteX84" fmla="*/ 1399429 w 1979875"/>
              <a:gd name="connsiteY84" fmla="*/ 779228 h 2437075"/>
              <a:gd name="connsiteX85" fmla="*/ 1455088 w 1979875"/>
              <a:gd name="connsiteY85" fmla="*/ 679837 h 2437075"/>
              <a:gd name="connsiteX86" fmla="*/ 1447137 w 1979875"/>
              <a:gd name="connsiteY86" fmla="*/ 636104 h 2437075"/>
              <a:gd name="connsiteX87" fmla="*/ 1482918 w 1979875"/>
              <a:gd name="connsiteY87" fmla="*/ 620202 h 2437075"/>
              <a:gd name="connsiteX88" fmla="*/ 1542553 w 1979875"/>
              <a:gd name="connsiteY88" fmla="*/ 679837 h 2437075"/>
              <a:gd name="connsiteX89" fmla="*/ 1554480 w 1979875"/>
              <a:gd name="connsiteY89" fmla="*/ 739471 h 2437075"/>
              <a:gd name="connsiteX90" fmla="*/ 1618090 w 1979875"/>
              <a:gd name="connsiteY90" fmla="*/ 826936 h 2437075"/>
              <a:gd name="connsiteX91" fmla="*/ 1518699 w 1979875"/>
              <a:gd name="connsiteY91" fmla="*/ 981986 h 2437075"/>
              <a:gd name="connsiteX92" fmla="*/ 1502796 w 1979875"/>
              <a:gd name="connsiteY92" fmla="*/ 1109207 h 2437075"/>
              <a:gd name="connsiteX93" fmla="*/ 1419308 w 1979875"/>
              <a:gd name="connsiteY93" fmla="*/ 1184744 h 2437075"/>
              <a:gd name="connsiteX94" fmla="*/ 1260281 w 1979875"/>
              <a:gd name="connsiteY94" fmla="*/ 1288111 h 2437075"/>
              <a:gd name="connsiteX95" fmla="*/ 1447137 w 1979875"/>
              <a:gd name="connsiteY95" fmla="*/ 1212574 h 2437075"/>
              <a:gd name="connsiteX96" fmla="*/ 1455088 w 1979875"/>
              <a:gd name="connsiteY96" fmla="*/ 1474967 h 2437075"/>
              <a:gd name="connsiteX97" fmla="*/ 1331843 w 1979875"/>
              <a:gd name="connsiteY97" fmla="*/ 1641944 h 2437075"/>
              <a:gd name="connsiteX98" fmla="*/ 1474967 w 1979875"/>
              <a:gd name="connsiteY98" fmla="*/ 1502797 h 2437075"/>
              <a:gd name="connsiteX99" fmla="*/ 1554480 w 1979875"/>
              <a:gd name="connsiteY99" fmla="*/ 1598212 h 2437075"/>
              <a:gd name="connsiteX100" fmla="*/ 1630017 w 1979875"/>
              <a:gd name="connsiteY100" fmla="*/ 1657847 h 2437075"/>
              <a:gd name="connsiteX101" fmla="*/ 1630017 w 1979875"/>
              <a:gd name="connsiteY101" fmla="*/ 1808922 h 2437075"/>
              <a:gd name="connsiteX102" fmla="*/ 1677725 w 1979875"/>
              <a:gd name="connsiteY102" fmla="*/ 1864581 h 2437075"/>
              <a:gd name="connsiteX103" fmla="*/ 1677725 w 1979875"/>
              <a:gd name="connsiteY103" fmla="*/ 2055412 h 2437075"/>
              <a:gd name="connsiteX104" fmla="*/ 1717481 w 1979875"/>
              <a:gd name="connsiteY104" fmla="*/ 1848678 h 2437075"/>
              <a:gd name="connsiteX105" fmla="*/ 1669774 w 1979875"/>
              <a:gd name="connsiteY105" fmla="*/ 1781092 h 2437075"/>
              <a:gd name="connsiteX106" fmla="*/ 1673749 w 1979875"/>
              <a:gd name="connsiteY106" fmla="*/ 1677725 h 2437075"/>
              <a:gd name="connsiteX107" fmla="*/ 1793019 w 1979875"/>
              <a:gd name="connsiteY107" fmla="*/ 1773141 h 2437075"/>
              <a:gd name="connsiteX108" fmla="*/ 1816873 w 1979875"/>
              <a:gd name="connsiteY108" fmla="*/ 1729409 h 2437075"/>
              <a:gd name="connsiteX109" fmla="*/ 1979875 w 1979875"/>
              <a:gd name="connsiteY109" fmla="*/ 1753263 h 2437075"/>
              <a:gd name="connsiteX110" fmla="*/ 1832775 w 1979875"/>
              <a:gd name="connsiteY110" fmla="*/ 1673750 h 2437075"/>
              <a:gd name="connsiteX111" fmla="*/ 1789043 w 1979875"/>
              <a:gd name="connsiteY111" fmla="*/ 1689652 h 2437075"/>
              <a:gd name="connsiteX112" fmla="*/ 1522675 w 1979875"/>
              <a:gd name="connsiteY112" fmla="*/ 1470991 h 2437075"/>
              <a:gd name="connsiteX113" fmla="*/ 1542553 w 1979875"/>
              <a:gd name="connsiteY113" fmla="*/ 1252331 h 2437075"/>
              <a:gd name="connsiteX114" fmla="*/ 1498821 w 1979875"/>
              <a:gd name="connsiteY114" fmla="*/ 1180769 h 2437075"/>
              <a:gd name="connsiteX115" fmla="*/ 1554480 w 1979875"/>
              <a:gd name="connsiteY115" fmla="*/ 1109207 h 2437075"/>
              <a:gd name="connsiteX116" fmla="*/ 1566407 w 1979875"/>
              <a:gd name="connsiteY116" fmla="*/ 978011 h 2437075"/>
              <a:gd name="connsiteX117" fmla="*/ 1665798 w 1979875"/>
              <a:gd name="connsiteY117" fmla="*/ 842838 h 2437075"/>
              <a:gd name="connsiteX118" fmla="*/ 1800970 w 1979875"/>
              <a:gd name="connsiteY118" fmla="*/ 950181 h 2437075"/>
              <a:gd name="connsiteX119" fmla="*/ 1868556 w 1979875"/>
              <a:gd name="connsiteY119" fmla="*/ 1097280 h 2437075"/>
              <a:gd name="connsiteX120" fmla="*/ 1840727 w 1979875"/>
              <a:gd name="connsiteY120" fmla="*/ 934278 h 2437075"/>
              <a:gd name="connsiteX121" fmla="*/ 1641944 w 1979875"/>
              <a:gd name="connsiteY121" fmla="*/ 783204 h 2437075"/>
              <a:gd name="connsiteX122" fmla="*/ 1598212 w 1979875"/>
              <a:gd name="connsiteY122" fmla="*/ 715618 h 2437075"/>
              <a:gd name="connsiteX123" fmla="*/ 1598212 w 1979875"/>
              <a:gd name="connsiteY123" fmla="*/ 632129 h 2437075"/>
              <a:gd name="connsiteX124" fmla="*/ 1514723 w 1979875"/>
              <a:gd name="connsiteY124" fmla="*/ 560567 h 2437075"/>
              <a:gd name="connsiteX125" fmla="*/ 1427259 w 1979875"/>
              <a:gd name="connsiteY125" fmla="*/ 580445 h 2437075"/>
              <a:gd name="connsiteX126" fmla="*/ 1371600 w 1979875"/>
              <a:gd name="connsiteY126" fmla="*/ 548640 h 2437075"/>
              <a:gd name="connsiteX127" fmla="*/ 1359673 w 1979875"/>
              <a:gd name="connsiteY127" fmla="*/ 437322 h 2437075"/>
              <a:gd name="connsiteX128" fmla="*/ 1319916 w 1979875"/>
              <a:gd name="connsiteY128" fmla="*/ 310101 h 2437075"/>
              <a:gd name="connsiteX129" fmla="*/ 1125109 w 1979875"/>
              <a:gd name="connsiteY129" fmla="*/ 186856 h 2437075"/>
              <a:gd name="connsiteX130" fmla="*/ 1113182 w 1979875"/>
              <a:gd name="connsiteY130" fmla="*/ 67586 h 2437075"/>
              <a:gd name="connsiteX131" fmla="*/ 1192695 w 1979875"/>
              <a:gd name="connsiteY131" fmla="*/ 107343 h 2437075"/>
              <a:gd name="connsiteX132" fmla="*/ 1423283 w 1979875"/>
              <a:gd name="connsiteY132" fmla="*/ 341906 h 2437075"/>
              <a:gd name="connsiteX133" fmla="*/ 1387502 w 1979875"/>
              <a:gd name="connsiteY133" fmla="*/ 401541 h 2437075"/>
              <a:gd name="connsiteX134" fmla="*/ 1494845 w 1979875"/>
              <a:gd name="connsiteY134" fmla="*/ 564543 h 2437075"/>
              <a:gd name="connsiteX135" fmla="*/ 1431235 w 1979875"/>
              <a:gd name="connsiteY135" fmla="*/ 397565 h 2437075"/>
              <a:gd name="connsiteX136" fmla="*/ 1474967 w 1979875"/>
              <a:gd name="connsiteY136" fmla="*/ 341906 h 2437075"/>
              <a:gd name="connsiteX137" fmla="*/ 1296062 w 1979875"/>
              <a:gd name="connsiteY137" fmla="*/ 151075 h 2437075"/>
              <a:gd name="connsiteX138" fmla="*/ 1296062 w 1979875"/>
              <a:gd name="connsiteY138" fmla="*/ 151075 h 2437075"/>
              <a:gd name="connsiteX139" fmla="*/ 1439186 w 1979875"/>
              <a:gd name="connsiteY139" fmla="*/ 194807 h 2437075"/>
              <a:gd name="connsiteX140" fmla="*/ 1574358 w 1979875"/>
              <a:gd name="connsiteY140" fmla="*/ 131197 h 2437075"/>
              <a:gd name="connsiteX141" fmla="*/ 1439186 w 1979875"/>
              <a:gd name="connsiteY141" fmla="*/ 155051 h 2437075"/>
              <a:gd name="connsiteX142" fmla="*/ 1276184 w 1979875"/>
              <a:gd name="connsiteY142" fmla="*/ 107343 h 2437075"/>
              <a:gd name="connsiteX143" fmla="*/ 1184744 w 1979875"/>
              <a:gd name="connsiteY143" fmla="*/ 7951 h 2437075"/>
              <a:gd name="connsiteX144" fmla="*/ 1065475 w 1979875"/>
              <a:gd name="connsiteY144" fmla="*/ 0 h 2437075"/>
              <a:gd name="connsiteX0" fmla="*/ 1029694 w 1979875"/>
              <a:gd name="connsiteY0" fmla="*/ 0 h 2528515"/>
              <a:gd name="connsiteX1" fmla="*/ 1041621 w 1979875"/>
              <a:gd name="connsiteY1" fmla="*/ 254442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113182 w 1979875"/>
              <a:gd name="connsiteY130" fmla="*/ 159026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184744 w 1979875"/>
              <a:gd name="connsiteY143" fmla="*/ 99391 h 2528515"/>
              <a:gd name="connsiteX144" fmla="*/ 1029694 w 1979875"/>
              <a:gd name="connsiteY144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113182 w 1979875"/>
              <a:gd name="connsiteY130" fmla="*/ 159026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184744 w 1979875"/>
              <a:gd name="connsiteY143" fmla="*/ 99391 h 2528515"/>
              <a:gd name="connsiteX144" fmla="*/ 1029694 w 1979875"/>
              <a:gd name="connsiteY144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113182 w 1979875"/>
              <a:gd name="connsiteY130" fmla="*/ 159026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081377 w 1979875"/>
              <a:gd name="connsiteY130" fmla="*/ 111318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480640 w 1979875"/>
              <a:gd name="connsiteY113" fmla="*/ 1429496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081377 w 1979875"/>
              <a:gd name="connsiteY130" fmla="*/ 111318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56587 w 1979875"/>
              <a:gd name="connsiteY110" fmla="*/ 1755665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480640 w 1979875"/>
              <a:gd name="connsiteY113" fmla="*/ 1429496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081377 w 1979875"/>
              <a:gd name="connsiteY130" fmla="*/ 111318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996357 w 1979875"/>
              <a:gd name="connsiteY0" fmla="*/ 0 h 2533277"/>
              <a:gd name="connsiteX1" fmla="*/ 1053548 w 1979875"/>
              <a:gd name="connsiteY1" fmla="*/ 247277 h 2533277"/>
              <a:gd name="connsiteX2" fmla="*/ 1093304 w 1979875"/>
              <a:gd name="connsiteY2" fmla="*/ 521597 h 2533277"/>
              <a:gd name="connsiteX3" fmla="*/ 771276 w 1979875"/>
              <a:gd name="connsiteY3" fmla="*/ 791941 h 2533277"/>
              <a:gd name="connsiteX4" fmla="*/ 771276 w 1979875"/>
              <a:gd name="connsiteY4" fmla="*/ 883381 h 2533277"/>
              <a:gd name="connsiteX5" fmla="*/ 369735 w 1979875"/>
              <a:gd name="connsiteY5" fmla="*/ 1181555 h 2533277"/>
              <a:gd name="connsiteX6" fmla="*/ 210709 w 1979875"/>
              <a:gd name="connsiteY6" fmla="*/ 1443948 h 2533277"/>
              <a:gd name="connsiteX7" fmla="*/ 178904 w 1979875"/>
              <a:gd name="connsiteY7" fmla="*/ 1662609 h 2533277"/>
              <a:gd name="connsiteX8" fmla="*/ 0 w 1979875"/>
              <a:gd name="connsiteY8" fmla="*/ 1889221 h 2533277"/>
              <a:gd name="connsiteX9" fmla="*/ 115294 w 1979875"/>
              <a:gd name="connsiteY9" fmla="*/ 2000540 h 2533277"/>
              <a:gd name="connsiteX10" fmla="*/ 91440 w 1979875"/>
              <a:gd name="connsiteY10" fmla="*/ 2171493 h 2533277"/>
              <a:gd name="connsiteX11" fmla="*/ 174928 w 1979875"/>
              <a:gd name="connsiteY11" fmla="*/ 2243054 h 2533277"/>
              <a:gd name="connsiteX12" fmla="*/ 79513 w 1979875"/>
              <a:gd name="connsiteY12" fmla="*/ 2346421 h 2533277"/>
              <a:gd name="connsiteX13" fmla="*/ 135172 w 1979875"/>
              <a:gd name="connsiteY13" fmla="*/ 2533277 h 2533277"/>
              <a:gd name="connsiteX14" fmla="*/ 135172 w 1979875"/>
              <a:gd name="connsiteY14" fmla="*/ 2342446 h 2533277"/>
              <a:gd name="connsiteX15" fmla="*/ 258417 w 1979875"/>
              <a:gd name="connsiteY15" fmla="*/ 2231127 h 2533277"/>
              <a:gd name="connsiteX16" fmla="*/ 143123 w 1979875"/>
              <a:gd name="connsiteY16" fmla="*/ 2139687 h 2533277"/>
              <a:gd name="connsiteX17" fmla="*/ 178904 w 1979875"/>
              <a:gd name="connsiteY17" fmla="*/ 1980661 h 2533277"/>
              <a:gd name="connsiteX18" fmla="*/ 71561 w 1979875"/>
              <a:gd name="connsiteY18" fmla="*/ 1889221 h 2533277"/>
              <a:gd name="connsiteX19" fmla="*/ 238539 w 1979875"/>
              <a:gd name="connsiteY19" fmla="*/ 1690439 h 2533277"/>
              <a:gd name="connsiteX20" fmla="*/ 278295 w 1979875"/>
              <a:gd name="connsiteY20" fmla="*/ 1463826 h 2533277"/>
              <a:gd name="connsiteX21" fmla="*/ 433346 w 1979875"/>
              <a:gd name="connsiteY21" fmla="*/ 1197458 h 2533277"/>
              <a:gd name="connsiteX22" fmla="*/ 731520 w 1979875"/>
              <a:gd name="connsiteY22" fmla="*/ 998675 h 2533277"/>
              <a:gd name="connsiteX23" fmla="*/ 830911 w 1979875"/>
              <a:gd name="connsiteY23" fmla="*/ 1133847 h 2533277"/>
              <a:gd name="connsiteX24" fmla="*/ 727544 w 1979875"/>
              <a:gd name="connsiteY24" fmla="*/ 1280946 h 2533277"/>
              <a:gd name="connsiteX25" fmla="*/ 795130 w 1979875"/>
              <a:gd name="connsiteY25" fmla="*/ 1416119 h 2533277"/>
              <a:gd name="connsiteX26" fmla="*/ 767301 w 1979875"/>
              <a:gd name="connsiteY26" fmla="*/ 1276971 h 2533277"/>
              <a:gd name="connsiteX27" fmla="*/ 886570 w 1979875"/>
              <a:gd name="connsiteY27" fmla="*/ 1129872 h 2533277"/>
              <a:gd name="connsiteX28" fmla="*/ 771276 w 1979875"/>
              <a:gd name="connsiteY28" fmla="*/ 970846 h 2533277"/>
              <a:gd name="connsiteX29" fmla="*/ 854765 w 1979875"/>
              <a:gd name="connsiteY29" fmla="*/ 887357 h 2533277"/>
              <a:gd name="connsiteX30" fmla="*/ 850789 w 1979875"/>
              <a:gd name="connsiteY30" fmla="*/ 787966 h 2533277"/>
              <a:gd name="connsiteX31" fmla="*/ 1097280 w 1979875"/>
              <a:gd name="connsiteY31" fmla="*/ 597134 h 2533277"/>
              <a:gd name="connsiteX32" fmla="*/ 1224501 w 1979875"/>
              <a:gd name="connsiteY32" fmla="*/ 652793 h 2533277"/>
              <a:gd name="connsiteX33" fmla="*/ 1125109 w 1979875"/>
              <a:gd name="connsiteY33" fmla="*/ 569305 h 2533277"/>
              <a:gd name="connsiteX34" fmla="*/ 1152939 w 1979875"/>
              <a:gd name="connsiteY34" fmla="*/ 485816 h 2533277"/>
              <a:gd name="connsiteX35" fmla="*/ 1129085 w 1979875"/>
              <a:gd name="connsiteY35" fmla="*/ 358595 h 2533277"/>
              <a:gd name="connsiteX36" fmla="*/ 1284135 w 1979875"/>
              <a:gd name="connsiteY36" fmla="*/ 461962 h 2533277"/>
              <a:gd name="connsiteX37" fmla="*/ 1311965 w 1979875"/>
              <a:gd name="connsiteY37" fmla="*/ 628940 h 2533277"/>
              <a:gd name="connsiteX38" fmla="*/ 1256306 w 1979875"/>
              <a:gd name="connsiteY38" fmla="*/ 708453 h 2533277"/>
              <a:gd name="connsiteX39" fmla="*/ 1260281 w 1979875"/>
              <a:gd name="connsiteY39" fmla="*/ 811820 h 2533277"/>
              <a:gd name="connsiteX40" fmla="*/ 1284135 w 1979875"/>
              <a:gd name="connsiteY40" fmla="*/ 704477 h 2533277"/>
              <a:gd name="connsiteX41" fmla="*/ 1319916 w 1979875"/>
              <a:gd name="connsiteY41" fmla="*/ 672672 h 2533277"/>
              <a:gd name="connsiteX42" fmla="*/ 1391478 w 1979875"/>
              <a:gd name="connsiteY42" fmla="*/ 740258 h 2533277"/>
              <a:gd name="connsiteX43" fmla="*/ 1363648 w 1979875"/>
              <a:gd name="connsiteY43" fmla="*/ 827722 h 2533277"/>
              <a:gd name="connsiteX44" fmla="*/ 1097280 w 1979875"/>
              <a:gd name="connsiteY44" fmla="*/ 1014578 h 2533277"/>
              <a:gd name="connsiteX45" fmla="*/ 1156915 w 1979875"/>
              <a:gd name="connsiteY45" fmla="*/ 1153726 h 2533277"/>
              <a:gd name="connsiteX46" fmla="*/ 1061499 w 1979875"/>
              <a:gd name="connsiteY46" fmla="*/ 1265044 h 2533277"/>
              <a:gd name="connsiteX47" fmla="*/ 954156 w 1979875"/>
              <a:gd name="connsiteY47" fmla="*/ 1535388 h 2533277"/>
              <a:gd name="connsiteX48" fmla="*/ 997888 w 1979875"/>
              <a:gd name="connsiteY48" fmla="*/ 1606950 h 2533277"/>
              <a:gd name="connsiteX49" fmla="*/ 910424 w 1979875"/>
              <a:gd name="connsiteY49" fmla="*/ 1674536 h 2533277"/>
              <a:gd name="connsiteX50" fmla="*/ 779228 w 1979875"/>
              <a:gd name="connsiteY50" fmla="*/ 1682487 h 2533277"/>
              <a:gd name="connsiteX51" fmla="*/ 600323 w 1979875"/>
              <a:gd name="connsiteY51" fmla="*/ 1845489 h 2533277"/>
              <a:gd name="connsiteX52" fmla="*/ 604299 w 1979875"/>
              <a:gd name="connsiteY52" fmla="*/ 2076077 h 2533277"/>
              <a:gd name="connsiteX53" fmla="*/ 636104 w 1979875"/>
              <a:gd name="connsiteY53" fmla="*/ 1865367 h 2533277"/>
              <a:gd name="connsiteX54" fmla="*/ 799106 w 1979875"/>
              <a:gd name="connsiteY54" fmla="*/ 1722244 h 2533277"/>
              <a:gd name="connsiteX55" fmla="*/ 922351 w 1979875"/>
              <a:gd name="connsiteY55" fmla="*/ 1718268 h 2533277"/>
              <a:gd name="connsiteX56" fmla="*/ 1041621 w 1979875"/>
              <a:gd name="connsiteY56" fmla="*/ 1650682 h 2533277"/>
              <a:gd name="connsiteX57" fmla="*/ 1097280 w 1979875"/>
              <a:gd name="connsiteY57" fmla="*/ 1777903 h 2533277"/>
              <a:gd name="connsiteX58" fmla="*/ 1232452 w 1979875"/>
              <a:gd name="connsiteY58" fmla="*/ 1845489 h 2533277"/>
              <a:gd name="connsiteX59" fmla="*/ 1129085 w 1979875"/>
              <a:gd name="connsiteY59" fmla="*/ 2036320 h 2533277"/>
              <a:gd name="connsiteX60" fmla="*/ 1176793 w 1979875"/>
              <a:gd name="connsiteY60" fmla="*/ 2107882 h 2533277"/>
              <a:gd name="connsiteX61" fmla="*/ 1097280 w 1979875"/>
              <a:gd name="connsiteY61" fmla="*/ 2219200 h 2533277"/>
              <a:gd name="connsiteX62" fmla="*/ 1200647 w 1979875"/>
              <a:gd name="connsiteY62" fmla="*/ 2334494 h 2533277"/>
              <a:gd name="connsiteX63" fmla="*/ 1156915 w 1979875"/>
              <a:gd name="connsiteY63" fmla="*/ 2509423 h 2533277"/>
              <a:gd name="connsiteX64" fmla="*/ 1264257 w 1979875"/>
              <a:gd name="connsiteY64" fmla="*/ 2318592 h 2533277"/>
              <a:gd name="connsiteX65" fmla="*/ 1176793 w 1979875"/>
              <a:gd name="connsiteY65" fmla="*/ 2211249 h 2533277"/>
              <a:gd name="connsiteX66" fmla="*/ 1248355 w 1979875"/>
              <a:gd name="connsiteY66" fmla="*/ 2099931 h 2533277"/>
              <a:gd name="connsiteX67" fmla="*/ 1196671 w 1979875"/>
              <a:gd name="connsiteY67" fmla="*/ 2016442 h 2533277"/>
              <a:gd name="connsiteX68" fmla="*/ 1304014 w 1979875"/>
              <a:gd name="connsiteY68" fmla="*/ 1833562 h 2533277"/>
              <a:gd name="connsiteX69" fmla="*/ 1160890 w 1979875"/>
              <a:gd name="connsiteY69" fmla="*/ 1738146 h 2533277"/>
              <a:gd name="connsiteX70" fmla="*/ 1101255 w 1979875"/>
              <a:gd name="connsiteY70" fmla="*/ 1614901 h 2533277"/>
              <a:gd name="connsiteX71" fmla="*/ 1184744 w 1979875"/>
              <a:gd name="connsiteY71" fmla="*/ 1595023 h 2533277"/>
              <a:gd name="connsiteX72" fmla="*/ 1077401 w 1979875"/>
              <a:gd name="connsiteY72" fmla="*/ 1575145 h 2533277"/>
              <a:gd name="connsiteX73" fmla="*/ 1041621 w 1979875"/>
              <a:gd name="connsiteY73" fmla="*/ 1519486 h 2533277"/>
              <a:gd name="connsiteX74" fmla="*/ 1077401 w 1979875"/>
              <a:gd name="connsiteY74" fmla="*/ 1432021 h 2533277"/>
              <a:gd name="connsiteX75" fmla="*/ 1172817 w 1979875"/>
              <a:gd name="connsiteY75" fmla="*/ 1455875 h 2533277"/>
              <a:gd name="connsiteX76" fmla="*/ 1236428 w 1979875"/>
              <a:gd name="connsiteY76" fmla="*/ 1579120 h 2533277"/>
              <a:gd name="connsiteX77" fmla="*/ 1204622 w 1979875"/>
              <a:gd name="connsiteY77" fmla="*/ 1424070 h 2533277"/>
              <a:gd name="connsiteX78" fmla="*/ 1093304 w 1979875"/>
              <a:gd name="connsiteY78" fmla="*/ 1384313 h 2533277"/>
              <a:gd name="connsiteX79" fmla="*/ 1137036 w 1979875"/>
              <a:gd name="connsiteY79" fmla="*/ 1261068 h 2533277"/>
              <a:gd name="connsiteX80" fmla="*/ 1240403 w 1979875"/>
              <a:gd name="connsiteY80" fmla="*/ 1157701 h 2533277"/>
              <a:gd name="connsiteX81" fmla="*/ 1196671 w 1979875"/>
              <a:gd name="connsiteY81" fmla="*/ 1038432 h 2533277"/>
              <a:gd name="connsiteX82" fmla="*/ 1371600 w 1979875"/>
              <a:gd name="connsiteY82" fmla="*/ 899284 h 2533277"/>
              <a:gd name="connsiteX83" fmla="*/ 1459064 w 1979875"/>
              <a:gd name="connsiteY83" fmla="*/ 1006626 h 2533277"/>
              <a:gd name="connsiteX84" fmla="*/ 1399429 w 1979875"/>
              <a:gd name="connsiteY84" fmla="*/ 875430 h 2533277"/>
              <a:gd name="connsiteX85" fmla="*/ 1455088 w 1979875"/>
              <a:gd name="connsiteY85" fmla="*/ 776039 h 2533277"/>
              <a:gd name="connsiteX86" fmla="*/ 1447137 w 1979875"/>
              <a:gd name="connsiteY86" fmla="*/ 732306 h 2533277"/>
              <a:gd name="connsiteX87" fmla="*/ 1482918 w 1979875"/>
              <a:gd name="connsiteY87" fmla="*/ 716404 h 2533277"/>
              <a:gd name="connsiteX88" fmla="*/ 1542553 w 1979875"/>
              <a:gd name="connsiteY88" fmla="*/ 776039 h 2533277"/>
              <a:gd name="connsiteX89" fmla="*/ 1554480 w 1979875"/>
              <a:gd name="connsiteY89" fmla="*/ 835673 h 2533277"/>
              <a:gd name="connsiteX90" fmla="*/ 1618090 w 1979875"/>
              <a:gd name="connsiteY90" fmla="*/ 923138 h 2533277"/>
              <a:gd name="connsiteX91" fmla="*/ 1518699 w 1979875"/>
              <a:gd name="connsiteY91" fmla="*/ 1078188 h 2533277"/>
              <a:gd name="connsiteX92" fmla="*/ 1502796 w 1979875"/>
              <a:gd name="connsiteY92" fmla="*/ 1205409 h 2533277"/>
              <a:gd name="connsiteX93" fmla="*/ 1419308 w 1979875"/>
              <a:gd name="connsiteY93" fmla="*/ 1280946 h 2533277"/>
              <a:gd name="connsiteX94" fmla="*/ 1260281 w 1979875"/>
              <a:gd name="connsiteY94" fmla="*/ 1384313 h 2533277"/>
              <a:gd name="connsiteX95" fmla="*/ 1447137 w 1979875"/>
              <a:gd name="connsiteY95" fmla="*/ 1308776 h 2533277"/>
              <a:gd name="connsiteX96" fmla="*/ 1455088 w 1979875"/>
              <a:gd name="connsiteY96" fmla="*/ 1571169 h 2533277"/>
              <a:gd name="connsiteX97" fmla="*/ 1331843 w 1979875"/>
              <a:gd name="connsiteY97" fmla="*/ 1738146 h 2533277"/>
              <a:gd name="connsiteX98" fmla="*/ 1474967 w 1979875"/>
              <a:gd name="connsiteY98" fmla="*/ 1598999 h 2533277"/>
              <a:gd name="connsiteX99" fmla="*/ 1554480 w 1979875"/>
              <a:gd name="connsiteY99" fmla="*/ 1694414 h 2533277"/>
              <a:gd name="connsiteX100" fmla="*/ 1630017 w 1979875"/>
              <a:gd name="connsiteY100" fmla="*/ 1754049 h 2533277"/>
              <a:gd name="connsiteX101" fmla="*/ 1630017 w 1979875"/>
              <a:gd name="connsiteY101" fmla="*/ 1905124 h 2533277"/>
              <a:gd name="connsiteX102" fmla="*/ 1677725 w 1979875"/>
              <a:gd name="connsiteY102" fmla="*/ 1960783 h 2533277"/>
              <a:gd name="connsiteX103" fmla="*/ 1677725 w 1979875"/>
              <a:gd name="connsiteY103" fmla="*/ 2151614 h 2533277"/>
              <a:gd name="connsiteX104" fmla="*/ 1717481 w 1979875"/>
              <a:gd name="connsiteY104" fmla="*/ 1944880 h 2533277"/>
              <a:gd name="connsiteX105" fmla="*/ 1669774 w 1979875"/>
              <a:gd name="connsiteY105" fmla="*/ 1877294 h 2533277"/>
              <a:gd name="connsiteX106" fmla="*/ 1673749 w 1979875"/>
              <a:gd name="connsiteY106" fmla="*/ 1773927 h 2533277"/>
              <a:gd name="connsiteX107" fmla="*/ 1793019 w 1979875"/>
              <a:gd name="connsiteY107" fmla="*/ 1869343 h 2533277"/>
              <a:gd name="connsiteX108" fmla="*/ 1816873 w 1979875"/>
              <a:gd name="connsiteY108" fmla="*/ 1825611 h 2533277"/>
              <a:gd name="connsiteX109" fmla="*/ 1979875 w 1979875"/>
              <a:gd name="connsiteY109" fmla="*/ 1849465 h 2533277"/>
              <a:gd name="connsiteX110" fmla="*/ 1856587 w 1979875"/>
              <a:gd name="connsiteY110" fmla="*/ 1760427 h 2533277"/>
              <a:gd name="connsiteX111" fmla="*/ 1789043 w 1979875"/>
              <a:gd name="connsiteY111" fmla="*/ 1785854 h 2533277"/>
              <a:gd name="connsiteX112" fmla="*/ 1522675 w 1979875"/>
              <a:gd name="connsiteY112" fmla="*/ 1567193 h 2533277"/>
              <a:gd name="connsiteX113" fmla="*/ 1480640 w 1979875"/>
              <a:gd name="connsiteY113" fmla="*/ 1434258 h 2533277"/>
              <a:gd name="connsiteX114" fmla="*/ 1498821 w 1979875"/>
              <a:gd name="connsiteY114" fmla="*/ 1276971 h 2533277"/>
              <a:gd name="connsiteX115" fmla="*/ 1554480 w 1979875"/>
              <a:gd name="connsiteY115" fmla="*/ 1205409 h 2533277"/>
              <a:gd name="connsiteX116" fmla="*/ 1566407 w 1979875"/>
              <a:gd name="connsiteY116" fmla="*/ 1074213 h 2533277"/>
              <a:gd name="connsiteX117" fmla="*/ 1665798 w 1979875"/>
              <a:gd name="connsiteY117" fmla="*/ 939040 h 2533277"/>
              <a:gd name="connsiteX118" fmla="*/ 1800970 w 1979875"/>
              <a:gd name="connsiteY118" fmla="*/ 1046383 h 2533277"/>
              <a:gd name="connsiteX119" fmla="*/ 1868556 w 1979875"/>
              <a:gd name="connsiteY119" fmla="*/ 1193482 h 2533277"/>
              <a:gd name="connsiteX120" fmla="*/ 1840727 w 1979875"/>
              <a:gd name="connsiteY120" fmla="*/ 1030480 h 2533277"/>
              <a:gd name="connsiteX121" fmla="*/ 1641944 w 1979875"/>
              <a:gd name="connsiteY121" fmla="*/ 879406 h 2533277"/>
              <a:gd name="connsiteX122" fmla="*/ 1598212 w 1979875"/>
              <a:gd name="connsiteY122" fmla="*/ 811820 h 2533277"/>
              <a:gd name="connsiteX123" fmla="*/ 1598212 w 1979875"/>
              <a:gd name="connsiteY123" fmla="*/ 728331 h 2533277"/>
              <a:gd name="connsiteX124" fmla="*/ 1514723 w 1979875"/>
              <a:gd name="connsiteY124" fmla="*/ 656769 h 2533277"/>
              <a:gd name="connsiteX125" fmla="*/ 1427259 w 1979875"/>
              <a:gd name="connsiteY125" fmla="*/ 676647 h 2533277"/>
              <a:gd name="connsiteX126" fmla="*/ 1371600 w 1979875"/>
              <a:gd name="connsiteY126" fmla="*/ 644842 h 2533277"/>
              <a:gd name="connsiteX127" fmla="*/ 1359673 w 1979875"/>
              <a:gd name="connsiteY127" fmla="*/ 533524 h 2533277"/>
              <a:gd name="connsiteX128" fmla="*/ 1319916 w 1979875"/>
              <a:gd name="connsiteY128" fmla="*/ 406303 h 2533277"/>
              <a:gd name="connsiteX129" fmla="*/ 1125109 w 1979875"/>
              <a:gd name="connsiteY129" fmla="*/ 283058 h 2533277"/>
              <a:gd name="connsiteX130" fmla="*/ 1081377 w 1979875"/>
              <a:gd name="connsiteY130" fmla="*/ 116080 h 2533277"/>
              <a:gd name="connsiteX131" fmla="*/ 1192695 w 1979875"/>
              <a:gd name="connsiteY131" fmla="*/ 203545 h 2533277"/>
              <a:gd name="connsiteX132" fmla="*/ 1423283 w 1979875"/>
              <a:gd name="connsiteY132" fmla="*/ 438108 h 2533277"/>
              <a:gd name="connsiteX133" fmla="*/ 1387502 w 1979875"/>
              <a:gd name="connsiteY133" fmla="*/ 497743 h 2533277"/>
              <a:gd name="connsiteX134" fmla="*/ 1494845 w 1979875"/>
              <a:gd name="connsiteY134" fmla="*/ 660745 h 2533277"/>
              <a:gd name="connsiteX135" fmla="*/ 1431235 w 1979875"/>
              <a:gd name="connsiteY135" fmla="*/ 493767 h 2533277"/>
              <a:gd name="connsiteX136" fmla="*/ 1474967 w 1979875"/>
              <a:gd name="connsiteY136" fmla="*/ 438108 h 2533277"/>
              <a:gd name="connsiteX137" fmla="*/ 1296062 w 1979875"/>
              <a:gd name="connsiteY137" fmla="*/ 247277 h 2533277"/>
              <a:gd name="connsiteX138" fmla="*/ 1296062 w 1979875"/>
              <a:gd name="connsiteY138" fmla="*/ 247277 h 2533277"/>
              <a:gd name="connsiteX139" fmla="*/ 1439186 w 1979875"/>
              <a:gd name="connsiteY139" fmla="*/ 291009 h 2533277"/>
              <a:gd name="connsiteX140" fmla="*/ 1574358 w 1979875"/>
              <a:gd name="connsiteY140" fmla="*/ 227399 h 2533277"/>
              <a:gd name="connsiteX141" fmla="*/ 1439186 w 1979875"/>
              <a:gd name="connsiteY141" fmla="*/ 251253 h 2533277"/>
              <a:gd name="connsiteX142" fmla="*/ 1276184 w 1979875"/>
              <a:gd name="connsiteY142" fmla="*/ 203545 h 2533277"/>
              <a:gd name="connsiteX143" fmla="*/ 996357 w 1979875"/>
              <a:gd name="connsiteY143" fmla="*/ 0 h 2533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1979875" h="2533277">
                <a:moveTo>
                  <a:pt x="996357" y="0"/>
                </a:moveTo>
                <a:lnTo>
                  <a:pt x="1053548" y="247277"/>
                </a:lnTo>
                <a:lnTo>
                  <a:pt x="1093304" y="521597"/>
                </a:lnTo>
                <a:lnTo>
                  <a:pt x="771276" y="791941"/>
                </a:lnTo>
                <a:lnTo>
                  <a:pt x="771276" y="883381"/>
                </a:lnTo>
                <a:lnTo>
                  <a:pt x="369735" y="1181555"/>
                </a:lnTo>
                <a:lnTo>
                  <a:pt x="210709" y="1443948"/>
                </a:lnTo>
                <a:lnTo>
                  <a:pt x="178904" y="1662609"/>
                </a:lnTo>
                <a:lnTo>
                  <a:pt x="0" y="1889221"/>
                </a:lnTo>
                <a:lnTo>
                  <a:pt x="115294" y="2000540"/>
                </a:lnTo>
                <a:lnTo>
                  <a:pt x="91440" y="2171493"/>
                </a:lnTo>
                <a:lnTo>
                  <a:pt x="174928" y="2243054"/>
                </a:lnTo>
                <a:lnTo>
                  <a:pt x="79513" y="2346421"/>
                </a:lnTo>
                <a:lnTo>
                  <a:pt x="135172" y="2533277"/>
                </a:lnTo>
                <a:lnTo>
                  <a:pt x="135172" y="2342446"/>
                </a:lnTo>
                <a:lnTo>
                  <a:pt x="258417" y="2231127"/>
                </a:lnTo>
                <a:lnTo>
                  <a:pt x="143123" y="2139687"/>
                </a:lnTo>
                <a:lnTo>
                  <a:pt x="178904" y="1980661"/>
                </a:lnTo>
                <a:lnTo>
                  <a:pt x="71561" y="1889221"/>
                </a:lnTo>
                <a:lnTo>
                  <a:pt x="238539" y="1690439"/>
                </a:lnTo>
                <a:lnTo>
                  <a:pt x="278295" y="1463826"/>
                </a:lnTo>
                <a:lnTo>
                  <a:pt x="433346" y="1197458"/>
                </a:lnTo>
                <a:lnTo>
                  <a:pt x="731520" y="998675"/>
                </a:lnTo>
                <a:lnTo>
                  <a:pt x="830911" y="1133847"/>
                </a:lnTo>
                <a:lnTo>
                  <a:pt x="727544" y="1280946"/>
                </a:lnTo>
                <a:lnTo>
                  <a:pt x="795130" y="1416119"/>
                </a:lnTo>
                <a:lnTo>
                  <a:pt x="767301" y="1276971"/>
                </a:lnTo>
                <a:lnTo>
                  <a:pt x="886570" y="1129872"/>
                </a:lnTo>
                <a:lnTo>
                  <a:pt x="771276" y="970846"/>
                </a:lnTo>
                <a:lnTo>
                  <a:pt x="854765" y="887357"/>
                </a:lnTo>
                <a:lnTo>
                  <a:pt x="850789" y="787966"/>
                </a:lnTo>
                <a:lnTo>
                  <a:pt x="1097280" y="597134"/>
                </a:lnTo>
                <a:lnTo>
                  <a:pt x="1224501" y="652793"/>
                </a:lnTo>
                <a:lnTo>
                  <a:pt x="1125109" y="569305"/>
                </a:lnTo>
                <a:lnTo>
                  <a:pt x="1152939" y="485816"/>
                </a:lnTo>
                <a:lnTo>
                  <a:pt x="1129085" y="358595"/>
                </a:lnTo>
                <a:lnTo>
                  <a:pt x="1284135" y="461962"/>
                </a:lnTo>
                <a:lnTo>
                  <a:pt x="1311965" y="628940"/>
                </a:lnTo>
                <a:lnTo>
                  <a:pt x="1256306" y="708453"/>
                </a:lnTo>
                <a:lnTo>
                  <a:pt x="1260281" y="811820"/>
                </a:lnTo>
                <a:lnTo>
                  <a:pt x="1284135" y="704477"/>
                </a:lnTo>
                <a:lnTo>
                  <a:pt x="1319916" y="672672"/>
                </a:lnTo>
                <a:lnTo>
                  <a:pt x="1391478" y="740258"/>
                </a:lnTo>
                <a:lnTo>
                  <a:pt x="1363648" y="827722"/>
                </a:lnTo>
                <a:lnTo>
                  <a:pt x="1097280" y="1014578"/>
                </a:lnTo>
                <a:lnTo>
                  <a:pt x="1156915" y="1153726"/>
                </a:lnTo>
                <a:lnTo>
                  <a:pt x="1061499" y="1265044"/>
                </a:lnTo>
                <a:lnTo>
                  <a:pt x="954156" y="1535388"/>
                </a:lnTo>
                <a:lnTo>
                  <a:pt x="997888" y="1606950"/>
                </a:lnTo>
                <a:lnTo>
                  <a:pt x="910424" y="1674536"/>
                </a:lnTo>
                <a:lnTo>
                  <a:pt x="779228" y="1682487"/>
                </a:lnTo>
                <a:lnTo>
                  <a:pt x="600323" y="1845489"/>
                </a:lnTo>
                <a:cubicBezTo>
                  <a:pt x="601648" y="1922352"/>
                  <a:pt x="602974" y="1999214"/>
                  <a:pt x="604299" y="2076077"/>
                </a:cubicBezTo>
                <a:lnTo>
                  <a:pt x="636104" y="1865367"/>
                </a:lnTo>
                <a:lnTo>
                  <a:pt x="799106" y="1722244"/>
                </a:lnTo>
                <a:lnTo>
                  <a:pt x="922351" y="1718268"/>
                </a:lnTo>
                <a:lnTo>
                  <a:pt x="1041621" y="1650682"/>
                </a:lnTo>
                <a:lnTo>
                  <a:pt x="1097280" y="1777903"/>
                </a:lnTo>
                <a:lnTo>
                  <a:pt x="1232452" y="1845489"/>
                </a:lnTo>
                <a:lnTo>
                  <a:pt x="1129085" y="2036320"/>
                </a:lnTo>
                <a:lnTo>
                  <a:pt x="1176793" y="2107882"/>
                </a:lnTo>
                <a:lnTo>
                  <a:pt x="1097280" y="2219200"/>
                </a:lnTo>
                <a:lnTo>
                  <a:pt x="1200647" y="2334494"/>
                </a:lnTo>
                <a:lnTo>
                  <a:pt x="1156915" y="2509423"/>
                </a:lnTo>
                <a:lnTo>
                  <a:pt x="1264257" y="2318592"/>
                </a:lnTo>
                <a:lnTo>
                  <a:pt x="1176793" y="2211249"/>
                </a:lnTo>
                <a:lnTo>
                  <a:pt x="1248355" y="2099931"/>
                </a:lnTo>
                <a:lnTo>
                  <a:pt x="1196671" y="2016442"/>
                </a:lnTo>
                <a:lnTo>
                  <a:pt x="1304014" y="1833562"/>
                </a:lnTo>
                <a:lnTo>
                  <a:pt x="1160890" y="1738146"/>
                </a:lnTo>
                <a:lnTo>
                  <a:pt x="1101255" y="1614901"/>
                </a:lnTo>
                <a:lnTo>
                  <a:pt x="1184744" y="1595023"/>
                </a:lnTo>
                <a:lnTo>
                  <a:pt x="1077401" y="1575145"/>
                </a:lnTo>
                <a:lnTo>
                  <a:pt x="1041621" y="1519486"/>
                </a:lnTo>
                <a:lnTo>
                  <a:pt x="1077401" y="1432021"/>
                </a:lnTo>
                <a:lnTo>
                  <a:pt x="1172817" y="1455875"/>
                </a:lnTo>
                <a:lnTo>
                  <a:pt x="1236428" y="1579120"/>
                </a:lnTo>
                <a:lnTo>
                  <a:pt x="1204622" y="1424070"/>
                </a:lnTo>
                <a:lnTo>
                  <a:pt x="1093304" y="1384313"/>
                </a:lnTo>
                <a:lnTo>
                  <a:pt x="1137036" y="1261068"/>
                </a:lnTo>
                <a:lnTo>
                  <a:pt x="1240403" y="1157701"/>
                </a:lnTo>
                <a:lnTo>
                  <a:pt x="1196671" y="1038432"/>
                </a:lnTo>
                <a:lnTo>
                  <a:pt x="1371600" y="899284"/>
                </a:lnTo>
                <a:lnTo>
                  <a:pt x="1459064" y="1006626"/>
                </a:lnTo>
                <a:lnTo>
                  <a:pt x="1399429" y="875430"/>
                </a:lnTo>
                <a:lnTo>
                  <a:pt x="1455088" y="776039"/>
                </a:lnTo>
                <a:lnTo>
                  <a:pt x="1447137" y="732306"/>
                </a:lnTo>
                <a:lnTo>
                  <a:pt x="1482918" y="716404"/>
                </a:lnTo>
                <a:lnTo>
                  <a:pt x="1542553" y="776039"/>
                </a:lnTo>
                <a:lnTo>
                  <a:pt x="1554480" y="835673"/>
                </a:lnTo>
                <a:lnTo>
                  <a:pt x="1618090" y="923138"/>
                </a:lnTo>
                <a:lnTo>
                  <a:pt x="1518699" y="1078188"/>
                </a:lnTo>
                <a:lnTo>
                  <a:pt x="1502796" y="1205409"/>
                </a:lnTo>
                <a:lnTo>
                  <a:pt x="1419308" y="1280946"/>
                </a:lnTo>
                <a:lnTo>
                  <a:pt x="1260281" y="1384313"/>
                </a:lnTo>
                <a:lnTo>
                  <a:pt x="1447137" y="1308776"/>
                </a:lnTo>
                <a:lnTo>
                  <a:pt x="1455088" y="1571169"/>
                </a:lnTo>
                <a:lnTo>
                  <a:pt x="1331843" y="1738146"/>
                </a:lnTo>
                <a:lnTo>
                  <a:pt x="1474967" y="1598999"/>
                </a:lnTo>
                <a:lnTo>
                  <a:pt x="1554480" y="1694414"/>
                </a:lnTo>
                <a:lnTo>
                  <a:pt x="1630017" y="1754049"/>
                </a:lnTo>
                <a:lnTo>
                  <a:pt x="1630017" y="1905124"/>
                </a:lnTo>
                <a:lnTo>
                  <a:pt x="1677725" y="1960783"/>
                </a:lnTo>
                <a:lnTo>
                  <a:pt x="1677725" y="2151614"/>
                </a:lnTo>
                <a:lnTo>
                  <a:pt x="1717481" y="1944880"/>
                </a:lnTo>
                <a:lnTo>
                  <a:pt x="1669774" y="1877294"/>
                </a:lnTo>
                <a:lnTo>
                  <a:pt x="1673749" y="1773927"/>
                </a:lnTo>
                <a:lnTo>
                  <a:pt x="1793019" y="1869343"/>
                </a:lnTo>
                <a:lnTo>
                  <a:pt x="1816873" y="1825611"/>
                </a:lnTo>
                <a:lnTo>
                  <a:pt x="1979875" y="1849465"/>
                </a:lnTo>
                <a:lnTo>
                  <a:pt x="1856587" y="1760427"/>
                </a:lnTo>
                <a:lnTo>
                  <a:pt x="1789043" y="1785854"/>
                </a:lnTo>
                <a:lnTo>
                  <a:pt x="1522675" y="1567193"/>
                </a:lnTo>
                <a:lnTo>
                  <a:pt x="1480640" y="1434258"/>
                </a:lnTo>
                <a:lnTo>
                  <a:pt x="1498821" y="1276971"/>
                </a:lnTo>
                <a:lnTo>
                  <a:pt x="1554480" y="1205409"/>
                </a:lnTo>
                <a:lnTo>
                  <a:pt x="1566407" y="1074213"/>
                </a:lnTo>
                <a:lnTo>
                  <a:pt x="1665798" y="939040"/>
                </a:lnTo>
                <a:lnTo>
                  <a:pt x="1800970" y="1046383"/>
                </a:lnTo>
                <a:lnTo>
                  <a:pt x="1868556" y="1193482"/>
                </a:lnTo>
                <a:lnTo>
                  <a:pt x="1840727" y="1030480"/>
                </a:lnTo>
                <a:lnTo>
                  <a:pt x="1641944" y="879406"/>
                </a:lnTo>
                <a:lnTo>
                  <a:pt x="1598212" y="811820"/>
                </a:lnTo>
                <a:lnTo>
                  <a:pt x="1598212" y="728331"/>
                </a:lnTo>
                <a:lnTo>
                  <a:pt x="1514723" y="656769"/>
                </a:lnTo>
                <a:lnTo>
                  <a:pt x="1427259" y="676647"/>
                </a:lnTo>
                <a:lnTo>
                  <a:pt x="1371600" y="644842"/>
                </a:lnTo>
                <a:lnTo>
                  <a:pt x="1359673" y="533524"/>
                </a:lnTo>
                <a:lnTo>
                  <a:pt x="1319916" y="406303"/>
                </a:lnTo>
                <a:lnTo>
                  <a:pt x="1125109" y="283058"/>
                </a:lnTo>
                <a:lnTo>
                  <a:pt x="1081377" y="116080"/>
                </a:lnTo>
                <a:lnTo>
                  <a:pt x="1192695" y="203545"/>
                </a:lnTo>
                <a:lnTo>
                  <a:pt x="1423283" y="438108"/>
                </a:lnTo>
                <a:lnTo>
                  <a:pt x="1387502" y="497743"/>
                </a:lnTo>
                <a:lnTo>
                  <a:pt x="1494845" y="660745"/>
                </a:lnTo>
                <a:lnTo>
                  <a:pt x="1431235" y="493767"/>
                </a:lnTo>
                <a:lnTo>
                  <a:pt x="1474967" y="438108"/>
                </a:lnTo>
                <a:lnTo>
                  <a:pt x="1296062" y="247277"/>
                </a:lnTo>
                <a:lnTo>
                  <a:pt x="1296062" y="247277"/>
                </a:lnTo>
                <a:lnTo>
                  <a:pt x="1439186" y="291009"/>
                </a:lnTo>
                <a:lnTo>
                  <a:pt x="1574358" y="227399"/>
                </a:lnTo>
                <a:lnTo>
                  <a:pt x="1439186" y="251253"/>
                </a:lnTo>
                <a:lnTo>
                  <a:pt x="1276184" y="203545"/>
                </a:lnTo>
                <a:lnTo>
                  <a:pt x="996357" y="0"/>
                </a:lnTo>
                <a:close/>
              </a:path>
            </a:pathLst>
          </a:custGeom>
          <a:solidFill>
            <a:schemeClr val="bg1"/>
          </a:solidFill>
          <a:ln w="12700">
            <a:noFill/>
            <a:round/>
            <a:headEnd/>
            <a:tailEnd/>
          </a:ln>
          <a:effectLst>
            <a:glow rad="63500">
              <a:srgbClr val="FFFF00">
                <a:alpha val="40000"/>
              </a:srgb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6B10746C-8D3A-F27D-73E7-142A3B9B2178}"/>
              </a:ext>
            </a:extLst>
          </p:cNvPr>
          <p:cNvSpPr/>
          <p:nvPr/>
        </p:nvSpPr>
        <p:spPr bwMode="auto">
          <a:xfrm>
            <a:off x="6445279" y="233645"/>
            <a:ext cx="2542651" cy="2925325"/>
          </a:xfrm>
          <a:custGeom>
            <a:avLst/>
            <a:gdLst>
              <a:gd name="connsiteX0" fmla="*/ 1065475 w 1979875"/>
              <a:gd name="connsiteY0" fmla="*/ 0 h 2437075"/>
              <a:gd name="connsiteX1" fmla="*/ 1041621 w 1979875"/>
              <a:gd name="connsiteY1" fmla="*/ 163002 h 2437075"/>
              <a:gd name="connsiteX2" fmla="*/ 1093304 w 1979875"/>
              <a:gd name="connsiteY2" fmla="*/ 425395 h 2437075"/>
              <a:gd name="connsiteX3" fmla="*/ 771276 w 1979875"/>
              <a:gd name="connsiteY3" fmla="*/ 695739 h 2437075"/>
              <a:gd name="connsiteX4" fmla="*/ 771276 w 1979875"/>
              <a:gd name="connsiteY4" fmla="*/ 787179 h 2437075"/>
              <a:gd name="connsiteX5" fmla="*/ 369735 w 1979875"/>
              <a:gd name="connsiteY5" fmla="*/ 1085353 h 2437075"/>
              <a:gd name="connsiteX6" fmla="*/ 210709 w 1979875"/>
              <a:gd name="connsiteY6" fmla="*/ 1347746 h 2437075"/>
              <a:gd name="connsiteX7" fmla="*/ 178904 w 1979875"/>
              <a:gd name="connsiteY7" fmla="*/ 1566407 h 2437075"/>
              <a:gd name="connsiteX8" fmla="*/ 0 w 1979875"/>
              <a:gd name="connsiteY8" fmla="*/ 1793019 h 2437075"/>
              <a:gd name="connsiteX9" fmla="*/ 115294 w 1979875"/>
              <a:gd name="connsiteY9" fmla="*/ 1904338 h 2437075"/>
              <a:gd name="connsiteX10" fmla="*/ 91440 w 1979875"/>
              <a:gd name="connsiteY10" fmla="*/ 2075291 h 2437075"/>
              <a:gd name="connsiteX11" fmla="*/ 174928 w 1979875"/>
              <a:gd name="connsiteY11" fmla="*/ 2146852 h 2437075"/>
              <a:gd name="connsiteX12" fmla="*/ 79513 w 1979875"/>
              <a:gd name="connsiteY12" fmla="*/ 2250219 h 2437075"/>
              <a:gd name="connsiteX13" fmla="*/ 135172 w 1979875"/>
              <a:gd name="connsiteY13" fmla="*/ 2437075 h 2437075"/>
              <a:gd name="connsiteX14" fmla="*/ 135172 w 1979875"/>
              <a:gd name="connsiteY14" fmla="*/ 2246244 h 2437075"/>
              <a:gd name="connsiteX15" fmla="*/ 258417 w 1979875"/>
              <a:gd name="connsiteY15" fmla="*/ 2134925 h 2437075"/>
              <a:gd name="connsiteX16" fmla="*/ 143123 w 1979875"/>
              <a:gd name="connsiteY16" fmla="*/ 2043485 h 2437075"/>
              <a:gd name="connsiteX17" fmla="*/ 178904 w 1979875"/>
              <a:gd name="connsiteY17" fmla="*/ 1884459 h 2437075"/>
              <a:gd name="connsiteX18" fmla="*/ 71561 w 1979875"/>
              <a:gd name="connsiteY18" fmla="*/ 1793019 h 2437075"/>
              <a:gd name="connsiteX19" fmla="*/ 238539 w 1979875"/>
              <a:gd name="connsiteY19" fmla="*/ 1594237 h 2437075"/>
              <a:gd name="connsiteX20" fmla="*/ 278295 w 1979875"/>
              <a:gd name="connsiteY20" fmla="*/ 1367624 h 2437075"/>
              <a:gd name="connsiteX21" fmla="*/ 433346 w 1979875"/>
              <a:gd name="connsiteY21" fmla="*/ 1101256 h 2437075"/>
              <a:gd name="connsiteX22" fmla="*/ 731520 w 1979875"/>
              <a:gd name="connsiteY22" fmla="*/ 902473 h 2437075"/>
              <a:gd name="connsiteX23" fmla="*/ 830911 w 1979875"/>
              <a:gd name="connsiteY23" fmla="*/ 1037645 h 2437075"/>
              <a:gd name="connsiteX24" fmla="*/ 727544 w 1979875"/>
              <a:gd name="connsiteY24" fmla="*/ 1184744 h 2437075"/>
              <a:gd name="connsiteX25" fmla="*/ 795130 w 1979875"/>
              <a:gd name="connsiteY25" fmla="*/ 1319917 h 2437075"/>
              <a:gd name="connsiteX26" fmla="*/ 767301 w 1979875"/>
              <a:gd name="connsiteY26" fmla="*/ 1180769 h 2437075"/>
              <a:gd name="connsiteX27" fmla="*/ 886570 w 1979875"/>
              <a:gd name="connsiteY27" fmla="*/ 1033670 h 2437075"/>
              <a:gd name="connsiteX28" fmla="*/ 771276 w 1979875"/>
              <a:gd name="connsiteY28" fmla="*/ 874644 h 2437075"/>
              <a:gd name="connsiteX29" fmla="*/ 854765 w 1979875"/>
              <a:gd name="connsiteY29" fmla="*/ 791155 h 2437075"/>
              <a:gd name="connsiteX30" fmla="*/ 850789 w 1979875"/>
              <a:gd name="connsiteY30" fmla="*/ 691764 h 2437075"/>
              <a:gd name="connsiteX31" fmla="*/ 1097280 w 1979875"/>
              <a:gd name="connsiteY31" fmla="*/ 500932 h 2437075"/>
              <a:gd name="connsiteX32" fmla="*/ 1224501 w 1979875"/>
              <a:gd name="connsiteY32" fmla="*/ 556591 h 2437075"/>
              <a:gd name="connsiteX33" fmla="*/ 1125109 w 1979875"/>
              <a:gd name="connsiteY33" fmla="*/ 473103 h 2437075"/>
              <a:gd name="connsiteX34" fmla="*/ 1152939 w 1979875"/>
              <a:gd name="connsiteY34" fmla="*/ 389614 h 2437075"/>
              <a:gd name="connsiteX35" fmla="*/ 1129085 w 1979875"/>
              <a:gd name="connsiteY35" fmla="*/ 262393 h 2437075"/>
              <a:gd name="connsiteX36" fmla="*/ 1284135 w 1979875"/>
              <a:gd name="connsiteY36" fmla="*/ 365760 h 2437075"/>
              <a:gd name="connsiteX37" fmla="*/ 1311965 w 1979875"/>
              <a:gd name="connsiteY37" fmla="*/ 532738 h 2437075"/>
              <a:gd name="connsiteX38" fmla="*/ 1256306 w 1979875"/>
              <a:gd name="connsiteY38" fmla="*/ 612251 h 2437075"/>
              <a:gd name="connsiteX39" fmla="*/ 1260281 w 1979875"/>
              <a:gd name="connsiteY39" fmla="*/ 715618 h 2437075"/>
              <a:gd name="connsiteX40" fmla="*/ 1284135 w 1979875"/>
              <a:gd name="connsiteY40" fmla="*/ 608275 h 2437075"/>
              <a:gd name="connsiteX41" fmla="*/ 1319916 w 1979875"/>
              <a:gd name="connsiteY41" fmla="*/ 576470 h 2437075"/>
              <a:gd name="connsiteX42" fmla="*/ 1391478 w 1979875"/>
              <a:gd name="connsiteY42" fmla="*/ 644056 h 2437075"/>
              <a:gd name="connsiteX43" fmla="*/ 1363648 w 1979875"/>
              <a:gd name="connsiteY43" fmla="*/ 731520 h 2437075"/>
              <a:gd name="connsiteX44" fmla="*/ 1097280 w 1979875"/>
              <a:gd name="connsiteY44" fmla="*/ 918376 h 2437075"/>
              <a:gd name="connsiteX45" fmla="*/ 1156915 w 1979875"/>
              <a:gd name="connsiteY45" fmla="*/ 1057524 h 2437075"/>
              <a:gd name="connsiteX46" fmla="*/ 1061499 w 1979875"/>
              <a:gd name="connsiteY46" fmla="*/ 1168842 h 2437075"/>
              <a:gd name="connsiteX47" fmla="*/ 954156 w 1979875"/>
              <a:gd name="connsiteY47" fmla="*/ 1439186 h 2437075"/>
              <a:gd name="connsiteX48" fmla="*/ 997888 w 1979875"/>
              <a:gd name="connsiteY48" fmla="*/ 1510748 h 2437075"/>
              <a:gd name="connsiteX49" fmla="*/ 910424 w 1979875"/>
              <a:gd name="connsiteY49" fmla="*/ 1578334 h 2437075"/>
              <a:gd name="connsiteX50" fmla="*/ 779228 w 1979875"/>
              <a:gd name="connsiteY50" fmla="*/ 1586285 h 2437075"/>
              <a:gd name="connsiteX51" fmla="*/ 600323 w 1979875"/>
              <a:gd name="connsiteY51" fmla="*/ 1749287 h 2437075"/>
              <a:gd name="connsiteX52" fmla="*/ 604299 w 1979875"/>
              <a:gd name="connsiteY52" fmla="*/ 1979875 h 2437075"/>
              <a:gd name="connsiteX53" fmla="*/ 636104 w 1979875"/>
              <a:gd name="connsiteY53" fmla="*/ 1769165 h 2437075"/>
              <a:gd name="connsiteX54" fmla="*/ 799106 w 1979875"/>
              <a:gd name="connsiteY54" fmla="*/ 1626042 h 2437075"/>
              <a:gd name="connsiteX55" fmla="*/ 922351 w 1979875"/>
              <a:gd name="connsiteY55" fmla="*/ 1622066 h 2437075"/>
              <a:gd name="connsiteX56" fmla="*/ 1041621 w 1979875"/>
              <a:gd name="connsiteY56" fmla="*/ 1554480 h 2437075"/>
              <a:gd name="connsiteX57" fmla="*/ 1097280 w 1979875"/>
              <a:gd name="connsiteY57" fmla="*/ 1681701 h 2437075"/>
              <a:gd name="connsiteX58" fmla="*/ 1232452 w 1979875"/>
              <a:gd name="connsiteY58" fmla="*/ 1749287 h 2437075"/>
              <a:gd name="connsiteX59" fmla="*/ 1129085 w 1979875"/>
              <a:gd name="connsiteY59" fmla="*/ 1940118 h 2437075"/>
              <a:gd name="connsiteX60" fmla="*/ 1176793 w 1979875"/>
              <a:gd name="connsiteY60" fmla="*/ 2011680 h 2437075"/>
              <a:gd name="connsiteX61" fmla="*/ 1097280 w 1979875"/>
              <a:gd name="connsiteY61" fmla="*/ 2122998 h 2437075"/>
              <a:gd name="connsiteX62" fmla="*/ 1200647 w 1979875"/>
              <a:gd name="connsiteY62" fmla="*/ 2238292 h 2437075"/>
              <a:gd name="connsiteX63" fmla="*/ 1156915 w 1979875"/>
              <a:gd name="connsiteY63" fmla="*/ 2413221 h 2437075"/>
              <a:gd name="connsiteX64" fmla="*/ 1264257 w 1979875"/>
              <a:gd name="connsiteY64" fmla="*/ 2222390 h 2437075"/>
              <a:gd name="connsiteX65" fmla="*/ 1176793 w 1979875"/>
              <a:gd name="connsiteY65" fmla="*/ 2115047 h 2437075"/>
              <a:gd name="connsiteX66" fmla="*/ 1248355 w 1979875"/>
              <a:gd name="connsiteY66" fmla="*/ 2003729 h 2437075"/>
              <a:gd name="connsiteX67" fmla="*/ 1196671 w 1979875"/>
              <a:gd name="connsiteY67" fmla="*/ 1920240 h 2437075"/>
              <a:gd name="connsiteX68" fmla="*/ 1304014 w 1979875"/>
              <a:gd name="connsiteY68" fmla="*/ 1737360 h 2437075"/>
              <a:gd name="connsiteX69" fmla="*/ 1160890 w 1979875"/>
              <a:gd name="connsiteY69" fmla="*/ 1641944 h 2437075"/>
              <a:gd name="connsiteX70" fmla="*/ 1101255 w 1979875"/>
              <a:gd name="connsiteY70" fmla="*/ 1518699 h 2437075"/>
              <a:gd name="connsiteX71" fmla="*/ 1184744 w 1979875"/>
              <a:gd name="connsiteY71" fmla="*/ 1498821 h 2437075"/>
              <a:gd name="connsiteX72" fmla="*/ 1077401 w 1979875"/>
              <a:gd name="connsiteY72" fmla="*/ 1478943 h 2437075"/>
              <a:gd name="connsiteX73" fmla="*/ 1041621 w 1979875"/>
              <a:gd name="connsiteY73" fmla="*/ 1423284 h 2437075"/>
              <a:gd name="connsiteX74" fmla="*/ 1077401 w 1979875"/>
              <a:gd name="connsiteY74" fmla="*/ 1335819 h 2437075"/>
              <a:gd name="connsiteX75" fmla="*/ 1172817 w 1979875"/>
              <a:gd name="connsiteY75" fmla="*/ 1359673 h 2437075"/>
              <a:gd name="connsiteX76" fmla="*/ 1236428 w 1979875"/>
              <a:gd name="connsiteY76" fmla="*/ 1482918 h 2437075"/>
              <a:gd name="connsiteX77" fmla="*/ 1204622 w 1979875"/>
              <a:gd name="connsiteY77" fmla="*/ 1327868 h 2437075"/>
              <a:gd name="connsiteX78" fmla="*/ 1093304 w 1979875"/>
              <a:gd name="connsiteY78" fmla="*/ 1288111 h 2437075"/>
              <a:gd name="connsiteX79" fmla="*/ 1137036 w 1979875"/>
              <a:gd name="connsiteY79" fmla="*/ 1164866 h 2437075"/>
              <a:gd name="connsiteX80" fmla="*/ 1240403 w 1979875"/>
              <a:gd name="connsiteY80" fmla="*/ 1061499 h 2437075"/>
              <a:gd name="connsiteX81" fmla="*/ 1196671 w 1979875"/>
              <a:gd name="connsiteY81" fmla="*/ 942230 h 2437075"/>
              <a:gd name="connsiteX82" fmla="*/ 1371600 w 1979875"/>
              <a:gd name="connsiteY82" fmla="*/ 803082 h 2437075"/>
              <a:gd name="connsiteX83" fmla="*/ 1459064 w 1979875"/>
              <a:gd name="connsiteY83" fmla="*/ 910424 h 2437075"/>
              <a:gd name="connsiteX84" fmla="*/ 1399429 w 1979875"/>
              <a:gd name="connsiteY84" fmla="*/ 779228 h 2437075"/>
              <a:gd name="connsiteX85" fmla="*/ 1455088 w 1979875"/>
              <a:gd name="connsiteY85" fmla="*/ 679837 h 2437075"/>
              <a:gd name="connsiteX86" fmla="*/ 1447137 w 1979875"/>
              <a:gd name="connsiteY86" fmla="*/ 636104 h 2437075"/>
              <a:gd name="connsiteX87" fmla="*/ 1482918 w 1979875"/>
              <a:gd name="connsiteY87" fmla="*/ 620202 h 2437075"/>
              <a:gd name="connsiteX88" fmla="*/ 1542553 w 1979875"/>
              <a:gd name="connsiteY88" fmla="*/ 679837 h 2437075"/>
              <a:gd name="connsiteX89" fmla="*/ 1554480 w 1979875"/>
              <a:gd name="connsiteY89" fmla="*/ 739471 h 2437075"/>
              <a:gd name="connsiteX90" fmla="*/ 1618090 w 1979875"/>
              <a:gd name="connsiteY90" fmla="*/ 826936 h 2437075"/>
              <a:gd name="connsiteX91" fmla="*/ 1518699 w 1979875"/>
              <a:gd name="connsiteY91" fmla="*/ 981986 h 2437075"/>
              <a:gd name="connsiteX92" fmla="*/ 1502796 w 1979875"/>
              <a:gd name="connsiteY92" fmla="*/ 1109207 h 2437075"/>
              <a:gd name="connsiteX93" fmla="*/ 1419308 w 1979875"/>
              <a:gd name="connsiteY93" fmla="*/ 1184744 h 2437075"/>
              <a:gd name="connsiteX94" fmla="*/ 1260281 w 1979875"/>
              <a:gd name="connsiteY94" fmla="*/ 1288111 h 2437075"/>
              <a:gd name="connsiteX95" fmla="*/ 1447137 w 1979875"/>
              <a:gd name="connsiteY95" fmla="*/ 1212574 h 2437075"/>
              <a:gd name="connsiteX96" fmla="*/ 1455088 w 1979875"/>
              <a:gd name="connsiteY96" fmla="*/ 1474967 h 2437075"/>
              <a:gd name="connsiteX97" fmla="*/ 1331843 w 1979875"/>
              <a:gd name="connsiteY97" fmla="*/ 1641944 h 2437075"/>
              <a:gd name="connsiteX98" fmla="*/ 1474967 w 1979875"/>
              <a:gd name="connsiteY98" fmla="*/ 1502797 h 2437075"/>
              <a:gd name="connsiteX99" fmla="*/ 1554480 w 1979875"/>
              <a:gd name="connsiteY99" fmla="*/ 1598212 h 2437075"/>
              <a:gd name="connsiteX100" fmla="*/ 1630017 w 1979875"/>
              <a:gd name="connsiteY100" fmla="*/ 1657847 h 2437075"/>
              <a:gd name="connsiteX101" fmla="*/ 1630017 w 1979875"/>
              <a:gd name="connsiteY101" fmla="*/ 1808922 h 2437075"/>
              <a:gd name="connsiteX102" fmla="*/ 1677725 w 1979875"/>
              <a:gd name="connsiteY102" fmla="*/ 1864581 h 2437075"/>
              <a:gd name="connsiteX103" fmla="*/ 1677725 w 1979875"/>
              <a:gd name="connsiteY103" fmla="*/ 2055412 h 2437075"/>
              <a:gd name="connsiteX104" fmla="*/ 1717481 w 1979875"/>
              <a:gd name="connsiteY104" fmla="*/ 1848678 h 2437075"/>
              <a:gd name="connsiteX105" fmla="*/ 1669774 w 1979875"/>
              <a:gd name="connsiteY105" fmla="*/ 1781092 h 2437075"/>
              <a:gd name="connsiteX106" fmla="*/ 1673749 w 1979875"/>
              <a:gd name="connsiteY106" fmla="*/ 1677725 h 2437075"/>
              <a:gd name="connsiteX107" fmla="*/ 1793019 w 1979875"/>
              <a:gd name="connsiteY107" fmla="*/ 1773141 h 2437075"/>
              <a:gd name="connsiteX108" fmla="*/ 1816873 w 1979875"/>
              <a:gd name="connsiteY108" fmla="*/ 1729409 h 2437075"/>
              <a:gd name="connsiteX109" fmla="*/ 1979875 w 1979875"/>
              <a:gd name="connsiteY109" fmla="*/ 1753263 h 2437075"/>
              <a:gd name="connsiteX110" fmla="*/ 1832775 w 1979875"/>
              <a:gd name="connsiteY110" fmla="*/ 1673750 h 2437075"/>
              <a:gd name="connsiteX111" fmla="*/ 1789043 w 1979875"/>
              <a:gd name="connsiteY111" fmla="*/ 1689652 h 2437075"/>
              <a:gd name="connsiteX112" fmla="*/ 1522675 w 1979875"/>
              <a:gd name="connsiteY112" fmla="*/ 1470991 h 2437075"/>
              <a:gd name="connsiteX113" fmla="*/ 1542553 w 1979875"/>
              <a:gd name="connsiteY113" fmla="*/ 1252331 h 2437075"/>
              <a:gd name="connsiteX114" fmla="*/ 1498821 w 1979875"/>
              <a:gd name="connsiteY114" fmla="*/ 1180769 h 2437075"/>
              <a:gd name="connsiteX115" fmla="*/ 1554480 w 1979875"/>
              <a:gd name="connsiteY115" fmla="*/ 1109207 h 2437075"/>
              <a:gd name="connsiteX116" fmla="*/ 1566407 w 1979875"/>
              <a:gd name="connsiteY116" fmla="*/ 978011 h 2437075"/>
              <a:gd name="connsiteX117" fmla="*/ 1665798 w 1979875"/>
              <a:gd name="connsiteY117" fmla="*/ 842838 h 2437075"/>
              <a:gd name="connsiteX118" fmla="*/ 1800970 w 1979875"/>
              <a:gd name="connsiteY118" fmla="*/ 950181 h 2437075"/>
              <a:gd name="connsiteX119" fmla="*/ 1868556 w 1979875"/>
              <a:gd name="connsiteY119" fmla="*/ 1097280 h 2437075"/>
              <a:gd name="connsiteX120" fmla="*/ 1840727 w 1979875"/>
              <a:gd name="connsiteY120" fmla="*/ 934278 h 2437075"/>
              <a:gd name="connsiteX121" fmla="*/ 1641944 w 1979875"/>
              <a:gd name="connsiteY121" fmla="*/ 783204 h 2437075"/>
              <a:gd name="connsiteX122" fmla="*/ 1598212 w 1979875"/>
              <a:gd name="connsiteY122" fmla="*/ 715618 h 2437075"/>
              <a:gd name="connsiteX123" fmla="*/ 1598212 w 1979875"/>
              <a:gd name="connsiteY123" fmla="*/ 632129 h 2437075"/>
              <a:gd name="connsiteX124" fmla="*/ 1514723 w 1979875"/>
              <a:gd name="connsiteY124" fmla="*/ 560567 h 2437075"/>
              <a:gd name="connsiteX125" fmla="*/ 1427259 w 1979875"/>
              <a:gd name="connsiteY125" fmla="*/ 580445 h 2437075"/>
              <a:gd name="connsiteX126" fmla="*/ 1371600 w 1979875"/>
              <a:gd name="connsiteY126" fmla="*/ 548640 h 2437075"/>
              <a:gd name="connsiteX127" fmla="*/ 1359673 w 1979875"/>
              <a:gd name="connsiteY127" fmla="*/ 437322 h 2437075"/>
              <a:gd name="connsiteX128" fmla="*/ 1319916 w 1979875"/>
              <a:gd name="connsiteY128" fmla="*/ 310101 h 2437075"/>
              <a:gd name="connsiteX129" fmla="*/ 1125109 w 1979875"/>
              <a:gd name="connsiteY129" fmla="*/ 186856 h 2437075"/>
              <a:gd name="connsiteX130" fmla="*/ 1113182 w 1979875"/>
              <a:gd name="connsiteY130" fmla="*/ 67586 h 2437075"/>
              <a:gd name="connsiteX131" fmla="*/ 1192695 w 1979875"/>
              <a:gd name="connsiteY131" fmla="*/ 107343 h 2437075"/>
              <a:gd name="connsiteX132" fmla="*/ 1423283 w 1979875"/>
              <a:gd name="connsiteY132" fmla="*/ 341906 h 2437075"/>
              <a:gd name="connsiteX133" fmla="*/ 1387502 w 1979875"/>
              <a:gd name="connsiteY133" fmla="*/ 401541 h 2437075"/>
              <a:gd name="connsiteX134" fmla="*/ 1494845 w 1979875"/>
              <a:gd name="connsiteY134" fmla="*/ 564543 h 2437075"/>
              <a:gd name="connsiteX135" fmla="*/ 1431235 w 1979875"/>
              <a:gd name="connsiteY135" fmla="*/ 397565 h 2437075"/>
              <a:gd name="connsiteX136" fmla="*/ 1474967 w 1979875"/>
              <a:gd name="connsiteY136" fmla="*/ 341906 h 2437075"/>
              <a:gd name="connsiteX137" fmla="*/ 1296062 w 1979875"/>
              <a:gd name="connsiteY137" fmla="*/ 151075 h 2437075"/>
              <a:gd name="connsiteX138" fmla="*/ 1296062 w 1979875"/>
              <a:gd name="connsiteY138" fmla="*/ 151075 h 2437075"/>
              <a:gd name="connsiteX139" fmla="*/ 1439186 w 1979875"/>
              <a:gd name="connsiteY139" fmla="*/ 194807 h 2437075"/>
              <a:gd name="connsiteX140" fmla="*/ 1574358 w 1979875"/>
              <a:gd name="connsiteY140" fmla="*/ 131197 h 2437075"/>
              <a:gd name="connsiteX141" fmla="*/ 1439186 w 1979875"/>
              <a:gd name="connsiteY141" fmla="*/ 155051 h 2437075"/>
              <a:gd name="connsiteX142" fmla="*/ 1276184 w 1979875"/>
              <a:gd name="connsiteY142" fmla="*/ 107343 h 2437075"/>
              <a:gd name="connsiteX143" fmla="*/ 1184744 w 1979875"/>
              <a:gd name="connsiteY143" fmla="*/ 7951 h 2437075"/>
              <a:gd name="connsiteX144" fmla="*/ 1065475 w 1979875"/>
              <a:gd name="connsiteY144" fmla="*/ 0 h 2437075"/>
              <a:gd name="connsiteX0" fmla="*/ 1029694 w 1979875"/>
              <a:gd name="connsiteY0" fmla="*/ 0 h 2528515"/>
              <a:gd name="connsiteX1" fmla="*/ 1041621 w 1979875"/>
              <a:gd name="connsiteY1" fmla="*/ 254442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113182 w 1979875"/>
              <a:gd name="connsiteY130" fmla="*/ 159026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184744 w 1979875"/>
              <a:gd name="connsiteY143" fmla="*/ 99391 h 2528515"/>
              <a:gd name="connsiteX144" fmla="*/ 1029694 w 1979875"/>
              <a:gd name="connsiteY144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113182 w 1979875"/>
              <a:gd name="connsiteY130" fmla="*/ 159026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184744 w 1979875"/>
              <a:gd name="connsiteY143" fmla="*/ 99391 h 2528515"/>
              <a:gd name="connsiteX144" fmla="*/ 1029694 w 1979875"/>
              <a:gd name="connsiteY144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113182 w 1979875"/>
              <a:gd name="connsiteY130" fmla="*/ 159026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081377 w 1979875"/>
              <a:gd name="connsiteY130" fmla="*/ 111318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480640 w 1979875"/>
              <a:gd name="connsiteY113" fmla="*/ 1429496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081377 w 1979875"/>
              <a:gd name="connsiteY130" fmla="*/ 111318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56587 w 1979875"/>
              <a:gd name="connsiteY110" fmla="*/ 1755665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480640 w 1979875"/>
              <a:gd name="connsiteY113" fmla="*/ 1429496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081377 w 1979875"/>
              <a:gd name="connsiteY130" fmla="*/ 111318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996357 w 1979875"/>
              <a:gd name="connsiteY0" fmla="*/ 0 h 2533277"/>
              <a:gd name="connsiteX1" fmla="*/ 1053548 w 1979875"/>
              <a:gd name="connsiteY1" fmla="*/ 247277 h 2533277"/>
              <a:gd name="connsiteX2" fmla="*/ 1093304 w 1979875"/>
              <a:gd name="connsiteY2" fmla="*/ 521597 h 2533277"/>
              <a:gd name="connsiteX3" fmla="*/ 771276 w 1979875"/>
              <a:gd name="connsiteY3" fmla="*/ 791941 h 2533277"/>
              <a:gd name="connsiteX4" fmla="*/ 771276 w 1979875"/>
              <a:gd name="connsiteY4" fmla="*/ 883381 h 2533277"/>
              <a:gd name="connsiteX5" fmla="*/ 369735 w 1979875"/>
              <a:gd name="connsiteY5" fmla="*/ 1181555 h 2533277"/>
              <a:gd name="connsiteX6" fmla="*/ 210709 w 1979875"/>
              <a:gd name="connsiteY6" fmla="*/ 1443948 h 2533277"/>
              <a:gd name="connsiteX7" fmla="*/ 178904 w 1979875"/>
              <a:gd name="connsiteY7" fmla="*/ 1662609 h 2533277"/>
              <a:gd name="connsiteX8" fmla="*/ 0 w 1979875"/>
              <a:gd name="connsiteY8" fmla="*/ 1889221 h 2533277"/>
              <a:gd name="connsiteX9" fmla="*/ 115294 w 1979875"/>
              <a:gd name="connsiteY9" fmla="*/ 2000540 h 2533277"/>
              <a:gd name="connsiteX10" fmla="*/ 91440 w 1979875"/>
              <a:gd name="connsiteY10" fmla="*/ 2171493 h 2533277"/>
              <a:gd name="connsiteX11" fmla="*/ 174928 w 1979875"/>
              <a:gd name="connsiteY11" fmla="*/ 2243054 h 2533277"/>
              <a:gd name="connsiteX12" fmla="*/ 79513 w 1979875"/>
              <a:gd name="connsiteY12" fmla="*/ 2346421 h 2533277"/>
              <a:gd name="connsiteX13" fmla="*/ 135172 w 1979875"/>
              <a:gd name="connsiteY13" fmla="*/ 2533277 h 2533277"/>
              <a:gd name="connsiteX14" fmla="*/ 135172 w 1979875"/>
              <a:gd name="connsiteY14" fmla="*/ 2342446 h 2533277"/>
              <a:gd name="connsiteX15" fmla="*/ 258417 w 1979875"/>
              <a:gd name="connsiteY15" fmla="*/ 2231127 h 2533277"/>
              <a:gd name="connsiteX16" fmla="*/ 143123 w 1979875"/>
              <a:gd name="connsiteY16" fmla="*/ 2139687 h 2533277"/>
              <a:gd name="connsiteX17" fmla="*/ 178904 w 1979875"/>
              <a:gd name="connsiteY17" fmla="*/ 1980661 h 2533277"/>
              <a:gd name="connsiteX18" fmla="*/ 71561 w 1979875"/>
              <a:gd name="connsiteY18" fmla="*/ 1889221 h 2533277"/>
              <a:gd name="connsiteX19" fmla="*/ 238539 w 1979875"/>
              <a:gd name="connsiteY19" fmla="*/ 1690439 h 2533277"/>
              <a:gd name="connsiteX20" fmla="*/ 278295 w 1979875"/>
              <a:gd name="connsiteY20" fmla="*/ 1463826 h 2533277"/>
              <a:gd name="connsiteX21" fmla="*/ 433346 w 1979875"/>
              <a:gd name="connsiteY21" fmla="*/ 1197458 h 2533277"/>
              <a:gd name="connsiteX22" fmla="*/ 731520 w 1979875"/>
              <a:gd name="connsiteY22" fmla="*/ 998675 h 2533277"/>
              <a:gd name="connsiteX23" fmla="*/ 830911 w 1979875"/>
              <a:gd name="connsiteY23" fmla="*/ 1133847 h 2533277"/>
              <a:gd name="connsiteX24" fmla="*/ 727544 w 1979875"/>
              <a:gd name="connsiteY24" fmla="*/ 1280946 h 2533277"/>
              <a:gd name="connsiteX25" fmla="*/ 795130 w 1979875"/>
              <a:gd name="connsiteY25" fmla="*/ 1416119 h 2533277"/>
              <a:gd name="connsiteX26" fmla="*/ 767301 w 1979875"/>
              <a:gd name="connsiteY26" fmla="*/ 1276971 h 2533277"/>
              <a:gd name="connsiteX27" fmla="*/ 886570 w 1979875"/>
              <a:gd name="connsiteY27" fmla="*/ 1129872 h 2533277"/>
              <a:gd name="connsiteX28" fmla="*/ 771276 w 1979875"/>
              <a:gd name="connsiteY28" fmla="*/ 970846 h 2533277"/>
              <a:gd name="connsiteX29" fmla="*/ 854765 w 1979875"/>
              <a:gd name="connsiteY29" fmla="*/ 887357 h 2533277"/>
              <a:gd name="connsiteX30" fmla="*/ 850789 w 1979875"/>
              <a:gd name="connsiteY30" fmla="*/ 787966 h 2533277"/>
              <a:gd name="connsiteX31" fmla="*/ 1097280 w 1979875"/>
              <a:gd name="connsiteY31" fmla="*/ 597134 h 2533277"/>
              <a:gd name="connsiteX32" fmla="*/ 1224501 w 1979875"/>
              <a:gd name="connsiteY32" fmla="*/ 652793 h 2533277"/>
              <a:gd name="connsiteX33" fmla="*/ 1125109 w 1979875"/>
              <a:gd name="connsiteY33" fmla="*/ 569305 h 2533277"/>
              <a:gd name="connsiteX34" fmla="*/ 1152939 w 1979875"/>
              <a:gd name="connsiteY34" fmla="*/ 485816 h 2533277"/>
              <a:gd name="connsiteX35" fmla="*/ 1129085 w 1979875"/>
              <a:gd name="connsiteY35" fmla="*/ 358595 h 2533277"/>
              <a:gd name="connsiteX36" fmla="*/ 1284135 w 1979875"/>
              <a:gd name="connsiteY36" fmla="*/ 461962 h 2533277"/>
              <a:gd name="connsiteX37" fmla="*/ 1311965 w 1979875"/>
              <a:gd name="connsiteY37" fmla="*/ 628940 h 2533277"/>
              <a:gd name="connsiteX38" fmla="*/ 1256306 w 1979875"/>
              <a:gd name="connsiteY38" fmla="*/ 708453 h 2533277"/>
              <a:gd name="connsiteX39" fmla="*/ 1260281 w 1979875"/>
              <a:gd name="connsiteY39" fmla="*/ 811820 h 2533277"/>
              <a:gd name="connsiteX40" fmla="*/ 1284135 w 1979875"/>
              <a:gd name="connsiteY40" fmla="*/ 704477 h 2533277"/>
              <a:gd name="connsiteX41" fmla="*/ 1319916 w 1979875"/>
              <a:gd name="connsiteY41" fmla="*/ 672672 h 2533277"/>
              <a:gd name="connsiteX42" fmla="*/ 1391478 w 1979875"/>
              <a:gd name="connsiteY42" fmla="*/ 740258 h 2533277"/>
              <a:gd name="connsiteX43" fmla="*/ 1363648 w 1979875"/>
              <a:gd name="connsiteY43" fmla="*/ 827722 h 2533277"/>
              <a:gd name="connsiteX44" fmla="*/ 1097280 w 1979875"/>
              <a:gd name="connsiteY44" fmla="*/ 1014578 h 2533277"/>
              <a:gd name="connsiteX45" fmla="*/ 1156915 w 1979875"/>
              <a:gd name="connsiteY45" fmla="*/ 1153726 h 2533277"/>
              <a:gd name="connsiteX46" fmla="*/ 1061499 w 1979875"/>
              <a:gd name="connsiteY46" fmla="*/ 1265044 h 2533277"/>
              <a:gd name="connsiteX47" fmla="*/ 954156 w 1979875"/>
              <a:gd name="connsiteY47" fmla="*/ 1535388 h 2533277"/>
              <a:gd name="connsiteX48" fmla="*/ 997888 w 1979875"/>
              <a:gd name="connsiteY48" fmla="*/ 1606950 h 2533277"/>
              <a:gd name="connsiteX49" fmla="*/ 910424 w 1979875"/>
              <a:gd name="connsiteY49" fmla="*/ 1674536 h 2533277"/>
              <a:gd name="connsiteX50" fmla="*/ 779228 w 1979875"/>
              <a:gd name="connsiteY50" fmla="*/ 1682487 h 2533277"/>
              <a:gd name="connsiteX51" fmla="*/ 600323 w 1979875"/>
              <a:gd name="connsiteY51" fmla="*/ 1845489 h 2533277"/>
              <a:gd name="connsiteX52" fmla="*/ 604299 w 1979875"/>
              <a:gd name="connsiteY52" fmla="*/ 2076077 h 2533277"/>
              <a:gd name="connsiteX53" fmla="*/ 636104 w 1979875"/>
              <a:gd name="connsiteY53" fmla="*/ 1865367 h 2533277"/>
              <a:gd name="connsiteX54" fmla="*/ 799106 w 1979875"/>
              <a:gd name="connsiteY54" fmla="*/ 1722244 h 2533277"/>
              <a:gd name="connsiteX55" fmla="*/ 922351 w 1979875"/>
              <a:gd name="connsiteY55" fmla="*/ 1718268 h 2533277"/>
              <a:gd name="connsiteX56" fmla="*/ 1041621 w 1979875"/>
              <a:gd name="connsiteY56" fmla="*/ 1650682 h 2533277"/>
              <a:gd name="connsiteX57" fmla="*/ 1097280 w 1979875"/>
              <a:gd name="connsiteY57" fmla="*/ 1777903 h 2533277"/>
              <a:gd name="connsiteX58" fmla="*/ 1232452 w 1979875"/>
              <a:gd name="connsiteY58" fmla="*/ 1845489 h 2533277"/>
              <a:gd name="connsiteX59" fmla="*/ 1129085 w 1979875"/>
              <a:gd name="connsiteY59" fmla="*/ 2036320 h 2533277"/>
              <a:gd name="connsiteX60" fmla="*/ 1176793 w 1979875"/>
              <a:gd name="connsiteY60" fmla="*/ 2107882 h 2533277"/>
              <a:gd name="connsiteX61" fmla="*/ 1097280 w 1979875"/>
              <a:gd name="connsiteY61" fmla="*/ 2219200 h 2533277"/>
              <a:gd name="connsiteX62" fmla="*/ 1200647 w 1979875"/>
              <a:gd name="connsiteY62" fmla="*/ 2334494 h 2533277"/>
              <a:gd name="connsiteX63" fmla="*/ 1156915 w 1979875"/>
              <a:gd name="connsiteY63" fmla="*/ 2509423 h 2533277"/>
              <a:gd name="connsiteX64" fmla="*/ 1264257 w 1979875"/>
              <a:gd name="connsiteY64" fmla="*/ 2318592 h 2533277"/>
              <a:gd name="connsiteX65" fmla="*/ 1176793 w 1979875"/>
              <a:gd name="connsiteY65" fmla="*/ 2211249 h 2533277"/>
              <a:gd name="connsiteX66" fmla="*/ 1248355 w 1979875"/>
              <a:gd name="connsiteY66" fmla="*/ 2099931 h 2533277"/>
              <a:gd name="connsiteX67" fmla="*/ 1196671 w 1979875"/>
              <a:gd name="connsiteY67" fmla="*/ 2016442 h 2533277"/>
              <a:gd name="connsiteX68" fmla="*/ 1304014 w 1979875"/>
              <a:gd name="connsiteY68" fmla="*/ 1833562 h 2533277"/>
              <a:gd name="connsiteX69" fmla="*/ 1160890 w 1979875"/>
              <a:gd name="connsiteY69" fmla="*/ 1738146 h 2533277"/>
              <a:gd name="connsiteX70" fmla="*/ 1101255 w 1979875"/>
              <a:gd name="connsiteY70" fmla="*/ 1614901 h 2533277"/>
              <a:gd name="connsiteX71" fmla="*/ 1184744 w 1979875"/>
              <a:gd name="connsiteY71" fmla="*/ 1595023 h 2533277"/>
              <a:gd name="connsiteX72" fmla="*/ 1077401 w 1979875"/>
              <a:gd name="connsiteY72" fmla="*/ 1575145 h 2533277"/>
              <a:gd name="connsiteX73" fmla="*/ 1041621 w 1979875"/>
              <a:gd name="connsiteY73" fmla="*/ 1519486 h 2533277"/>
              <a:gd name="connsiteX74" fmla="*/ 1077401 w 1979875"/>
              <a:gd name="connsiteY74" fmla="*/ 1432021 h 2533277"/>
              <a:gd name="connsiteX75" fmla="*/ 1172817 w 1979875"/>
              <a:gd name="connsiteY75" fmla="*/ 1455875 h 2533277"/>
              <a:gd name="connsiteX76" fmla="*/ 1236428 w 1979875"/>
              <a:gd name="connsiteY76" fmla="*/ 1579120 h 2533277"/>
              <a:gd name="connsiteX77" fmla="*/ 1204622 w 1979875"/>
              <a:gd name="connsiteY77" fmla="*/ 1424070 h 2533277"/>
              <a:gd name="connsiteX78" fmla="*/ 1093304 w 1979875"/>
              <a:gd name="connsiteY78" fmla="*/ 1384313 h 2533277"/>
              <a:gd name="connsiteX79" fmla="*/ 1137036 w 1979875"/>
              <a:gd name="connsiteY79" fmla="*/ 1261068 h 2533277"/>
              <a:gd name="connsiteX80" fmla="*/ 1240403 w 1979875"/>
              <a:gd name="connsiteY80" fmla="*/ 1157701 h 2533277"/>
              <a:gd name="connsiteX81" fmla="*/ 1196671 w 1979875"/>
              <a:gd name="connsiteY81" fmla="*/ 1038432 h 2533277"/>
              <a:gd name="connsiteX82" fmla="*/ 1371600 w 1979875"/>
              <a:gd name="connsiteY82" fmla="*/ 899284 h 2533277"/>
              <a:gd name="connsiteX83" fmla="*/ 1459064 w 1979875"/>
              <a:gd name="connsiteY83" fmla="*/ 1006626 h 2533277"/>
              <a:gd name="connsiteX84" fmla="*/ 1399429 w 1979875"/>
              <a:gd name="connsiteY84" fmla="*/ 875430 h 2533277"/>
              <a:gd name="connsiteX85" fmla="*/ 1455088 w 1979875"/>
              <a:gd name="connsiteY85" fmla="*/ 776039 h 2533277"/>
              <a:gd name="connsiteX86" fmla="*/ 1447137 w 1979875"/>
              <a:gd name="connsiteY86" fmla="*/ 732306 h 2533277"/>
              <a:gd name="connsiteX87" fmla="*/ 1482918 w 1979875"/>
              <a:gd name="connsiteY87" fmla="*/ 716404 h 2533277"/>
              <a:gd name="connsiteX88" fmla="*/ 1542553 w 1979875"/>
              <a:gd name="connsiteY88" fmla="*/ 776039 h 2533277"/>
              <a:gd name="connsiteX89" fmla="*/ 1554480 w 1979875"/>
              <a:gd name="connsiteY89" fmla="*/ 835673 h 2533277"/>
              <a:gd name="connsiteX90" fmla="*/ 1618090 w 1979875"/>
              <a:gd name="connsiteY90" fmla="*/ 923138 h 2533277"/>
              <a:gd name="connsiteX91" fmla="*/ 1518699 w 1979875"/>
              <a:gd name="connsiteY91" fmla="*/ 1078188 h 2533277"/>
              <a:gd name="connsiteX92" fmla="*/ 1502796 w 1979875"/>
              <a:gd name="connsiteY92" fmla="*/ 1205409 h 2533277"/>
              <a:gd name="connsiteX93" fmla="*/ 1419308 w 1979875"/>
              <a:gd name="connsiteY93" fmla="*/ 1280946 h 2533277"/>
              <a:gd name="connsiteX94" fmla="*/ 1260281 w 1979875"/>
              <a:gd name="connsiteY94" fmla="*/ 1384313 h 2533277"/>
              <a:gd name="connsiteX95" fmla="*/ 1447137 w 1979875"/>
              <a:gd name="connsiteY95" fmla="*/ 1308776 h 2533277"/>
              <a:gd name="connsiteX96" fmla="*/ 1455088 w 1979875"/>
              <a:gd name="connsiteY96" fmla="*/ 1571169 h 2533277"/>
              <a:gd name="connsiteX97" fmla="*/ 1331843 w 1979875"/>
              <a:gd name="connsiteY97" fmla="*/ 1738146 h 2533277"/>
              <a:gd name="connsiteX98" fmla="*/ 1474967 w 1979875"/>
              <a:gd name="connsiteY98" fmla="*/ 1598999 h 2533277"/>
              <a:gd name="connsiteX99" fmla="*/ 1554480 w 1979875"/>
              <a:gd name="connsiteY99" fmla="*/ 1694414 h 2533277"/>
              <a:gd name="connsiteX100" fmla="*/ 1630017 w 1979875"/>
              <a:gd name="connsiteY100" fmla="*/ 1754049 h 2533277"/>
              <a:gd name="connsiteX101" fmla="*/ 1630017 w 1979875"/>
              <a:gd name="connsiteY101" fmla="*/ 1905124 h 2533277"/>
              <a:gd name="connsiteX102" fmla="*/ 1677725 w 1979875"/>
              <a:gd name="connsiteY102" fmla="*/ 1960783 h 2533277"/>
              <a:gd name="connsiteX103" fmla="*/ 1677725 w 1979875"/>
              <a:gd name="connsiteY103" fmla="*/ 2151614 h 2533277"/>
              <a:gd name="connsiteX104" fmla="*/ 1717481 w 1979875"/>
              <a:gd name="connsiteY104" fmla="*/ 1944880 h 2533277"/>
              <a:gd name="connsiteX105" fmla="*/ 1669774 w 1979875"/>
              <a:gd name="connsiteY105" fmla="*/ 1877294 h 2533277"/>
              <a:gd name="connsiteX106" fmla="*/ 1673749 w 1979875"/>
              <a:gd name="connsiteY106" fmla="*/ 1773927 h 2533277"/>
              <a:gd name="connsiteX107" fmla="*/ 1793019 w 1979875"/>
              <a:gd name="connsiteY107" fmla="*/ 1869343 h 2533277"/>
              <a:gd name="connsiteX108" fmla="*/ 1816873 w 1979875"/>
              <a:gd name="connsiteY108" fmla="*/ 1825611 h 2533277"/>
              <a:gd name="connsiteX109" fmla="*/ 1979875 w 1979875"/>
              <a:gd name="connsiteY109" fmla="*/ 1849465 h 2533277"/>
              <a:gd name="connsiteX110" fmla="*/ 1856587 w 1979875"/>
              <a:gd name="connsiteY110" fmla="*/ 1760427 h 2533277"/>
              <a:gd name="connsiteX111" fmla="*/ 1789043 w 1979875"/>
              <a:gd name="connsiteY111" fmla="*/ 1785854 h 2533277"/>
              <a:gd name="connsiteX112" fmla="*/ 1522675 w 1979875"/>
              <a:gd name="connsiteY112" fmla="*/ 1567193 h 2533277"/>
              <a:gd name="connsiteX113" fmla="*/ 1480640 w 1979875"/>
              <a:gd name="connsiteY113" fmla="*/ 1434258 h 2533277"/>
              <a:gd name="connsiteX114" fmla="*/ 1498821 w 1979875"/>
              <a:gd name="connsiteY114" fmla="*/ 1276971 h 2533277"/>
              <a:gd name="connsiteX115" fmla="*/ 1554480 w 1979875"/>
              <a:gd name="connsiteY115" fmla="*/ 1205409 h 2533277"/>
              <a:gd name="connsiteX116" fmla="*/ 1566407 w 1979875"/>
              <a:gd name="connsiteY116" fmla="*/ 1074213 h 2533277"/>
              <a:gd name="connsiteX117" fmla="*/ 1665798 w 1979875"/>
              <a:gd name="connsiteY117" fmla="*/ 939040 h 2533277"/>
              <a:gd name="connsiteX118" fmla="*/ 1800970 w 1979875"/>
              <a:gd name="connsiteY118" fmla="*/ 1046383 h 2533277"/>
              <a:gd name="connsiteX119" fmla="*/ 1868556 w 1979875"/>
              <a:gd name="connsiteY119" fmla="*/ 1193482 h 2533277"/>
              <a:gd name="connsiteX120" fmla="*/ 1840727 w 1979875"/>
              <a:gd name="connsiteY120" fmla="*/ 1030480 h 2533277"/>
              <a:gd name="connsiteX121" fmla="*/ 1641944 w 1979875"/>
              <a:gd name="connsiteY121" fmla="*/ 879406 h 2533277"/>
              <a:gd name="connsiteX122" fmla="*/ 1598212 w 1979875"/>
              <a:gd name="connsiteY122" fmla="*/ 811820 h 2533277"/>
              <a:gd name="connsiteX123" fmla="*/ 1598212 w 1979875"/>
              <a:gd name="connsiteY123" fmla="*/ 728331 h 2533277"/>
              <a:gd name="connsiteX124" fmla="*/ 1514723 w 1979875"/>
              <a:gd name="connsiteY124" fmla="*/ 656769 h 2533277"/>
              <a:gd name="connsiteX125" fmla="*/ 1427259 w 1979875"/>
              <a:gd name="connsiteY125" fmla="*/ 676647 h 2533277"/>
              <a:gd name="connsiteX126" fmla="*/ 1371600 w 1979875"/>
              <a:gd name="connsiteY126" fmla="*/ 644842 h 2533277"/>
              <a:gd name="connsiteX127" fmla="*/ 1359673 w 1979875"/>
              <a:gd name="connsiteY127" fmla="*/ 533524 h 2533277"/>
              <a:gd name="connsiteX128" fmla="*/ 1319916 w 1979875"/>
              <a:gd name="connsiteY128" fmla="*/ 406303 h 2533277"/>
              <a:gd name="connsiteX129" fmla="*/ 1125109 w 1979875"/>
              <a:gd name="connsiteY129" fmla="*/ 283058 h 2533277"/>
              <a:gd name="connsiteX130" fmla="*/ 1081377 w 1979875"/>
              <a:gd name="connsiteY130" fmla="*/ 116080 h 2533277"/>
              <a:gd name="connsiteX131" fmla="*/ 1192695 w 1979875"/>
              <a:gd name="connsiteY131" fmla="*/ 203545 h 2533277"/>
              <a:gd name="connsiteX132" fmla="*/ 1423283 w 1979875"/>
              <a:gd name="connsiteY132" fmla="*/ 438108 h 2533277"/>
              <a:gd name="connsiteX133" fmla="*/ 1387502 w 1979875"/>
              <a:gd name="connsiteY133" fmla="*/ 497743 h 2533277"/>
              <a:gd name="connsiteX134" fmla="*/ 1494845 w 1979875"/>
              <a:gd name="connsiteY134" fmla="*/ 660745 h 2533277"/>
              <a:gd name="connsiteX135" fmla="*/ 1431235 w 1979875"/>
              <a:gd name="connsiteY135" fmla="*/ 493767 h 2533277"/>
              <a:gd name="connsiteX136" fmla="*/ 1474967 w 1979875"/>
              <a:gd name="connsiteY136" fmla="*/ 438108 h 2533277"/>
              <a:gd name="connsiteX137" fmla="*/ 1296062 w 1979875"/>
              <a:gd name="connsiteY137" fmla="*/ 247277 h 2533277"/>
              <a:gd name="connsiteX138" fmla="*/ 1296062 w 1979875"/>
              <a:gd name="connsiteY138" fmla="*/ 247277 h 2533277"/>
              <a:gd name="connsiteX139" fmla="*/ 1439186 w 1979875"/>
              <a:gd name="connsiteY139" fmla="*/ 291009 h 2533277"/>
              <a:gd name="connsiteX140" fmla="*/ 1574358 w 1979875"/>
              <a:gd name="connsiteY140" fmla="*/ 227399 h 2533277"/>
              <a:gd name="connsiteX141" fmla="*/ 1439186 w 1979875"/>
              <a:gd name="connsiteY141" fmla="*/ 251253 h 2533277"/>
              <a:gd name="connsiteX142" fmla="*/ 1276184 w 1979875"/>
              <a:gd name="connsiteY142" fmla="*/ 203545 h 2533277"/>
              <a:gd name="connsiteX143" fmla="*/ 996357 w 1979875"/>
              <a:gd name="connsiteY143" fmla="*/ 0 h 2533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1979875" h="2533277">
                <a:moveTo>
                  <a:pt x="996357" y="0"/>
                </a:moveTo>
                <a:lnTo>
                  <a:pt x="1053548" y="247277"/>
                </a:lnTo>
                <a:lnTo>
                  <a:pt x="1093304" y="521597"/>
                </a:lnTo>
                <a:lnTo>
                  <a:pt x="771276" y="791941"/>
                </a:lnTo>
                <a:lnTo>
                  <a:pt x="771276" y="883381"/>
                </a:lnTo>
                <a:lnTo>
                  <a:pt x="369735" y="1181555"/>
                </a:lnTo>
                <a:lnTo>
                  <a:pt x="210709" y="1443948"/>
                </a:lnTo>
                <a:lnTo>
                  <a:pt x="178904" y="1662609"/>
                </a:lnTo>
                <a:lnTo>
                  <a:pt x="0" y="1889221"/>
                </a:lnTo>
                <a:lnTo>
                  <a:pt x="115294" y="2000540"/>
                </a:lnTo>
                <a:lnTo>
                  <a:pt x="91440" y="2171493"/>
                </a:lnTo>
                <a:lnTo>
                  <a:pt x="174928" y="2243054"/>
                </a:lnTo>
                <a:lnTo>
                  <a:pt x="79513" y="2346421"/>
                </a:lnTo>
                <a:lnTo>
                  <a:pt x="135172" y="2533277"/>
                </a:lnTo>
                <a:lnTo>
                  <a:pt x="135172" y="2342446"/>
                </a:lnTo>
                <a:lnTo>
                  <a:pt x="258417" y="2231127"/>
                </a:lnTo>
                <a:lnTo>
                  <a:pt x="143123" y="2139687"/>
                </a:lnTo>
                <a:lnTo>
                  <a:pt x="178904" y="1980661"/>
                </a:lnTo>
                <a:lnTo>
                  <a:pt x="71561" y="1889221"/>
                </a:lnTo>
                <a:lnTo>
                  <a:pt x="238539" y="1690439"/>
                </a:lnTo>
                <a:lnTo>
                  <a:pt x="278295" y="1463826"/>
                </a:lnTo>
                <a:lnTo>
                  <a:pt x="433346" y="1197458"/>
                </a:lnTo>
                <a:lnTo>
                  <a:pt x="731520" y="998675"/>
                </a:lnTo>
                <a:lnTo>
                  <a:pt x="830911" y="1133847"/>
                </a:lnTo>
                <a:lnTo>
                  <a:pt x="727544" y="1280946"/>
                </a:lnTo>
                <a:lnTo>
                  <a:pt x="795130" y="1416119"/>
                </a:lnTo>
                <a:lnTo>
                  <a:pt x="767301" y="1276971"/>
                </a:lnTo>
                <a:lnTo>
                  <a:pt x="886570" y="1129872"/>
                </a:lnTo>
                <a:lnTo>
                  <a:pt x="771276" y="970846"/>
                </a:lnTo>
                <a:lnTo>
                  <a:pt x="854765" y="887357"/>
                </a:lnTo>
                <a:lnTo>
                  <a:pt x="850789" y="787966"/>
                </a:lnTo>
                <a:lnTo>
                  <a:pt x="1097280" y="597134"/>
                </a:lnTo>
                <a:lnTo>
                  <a:pt x="1224501" y="652793"/>
                </a:lnTo>
                <a:lnTo>
                  <a:pt x="1125109" y="569305"/>
                </a:lnTo>
                <a:lnTo>
                  <a:pt x="1152939" y="485816"/>
                </a:lnTo>
                <a:lnTo>
                  <a:pt x="1129085" y="358595"/>
                </a:lnTo>
                <a:lnTo>
                  <a:pt x="1284135" y="461962"/>
                </a:lnTo>
                <a:lnTo>
                  <a:pt x="1311965" y="628940"/>
                </a:lnTo>
                <a:lnTo>
                  <a:pt x="1256306" y="708453"/>
                </a:lnTo>
                <a:lnTo>
                  <a:pt x="1260281" y="811820"/>
                </a:lnTo>
                <a:lnTo>
                  <a:pt x="1284135" y="704477"/>
                </a:lnTo>
                <a:lnTo>
                  <a:pt x="1319916" y="672672"/>
                </a:lnTo>
                <a:lnTo>
                  <a:pt x="1391478" y="740258"/>
                </a:lnTo>
                <a:lnTo>
                  <a:pt x="1363648" y="827722"/>
                </a:lnTo>
                <a:lnTo>
                  <a:pt x="1097280" y="1014578"/>
                </a:lnTo>
                <a:lnTo>
                  <a:pt x="1156915" y="1153726"/>
                </a:lnTo>
                <a:lnTo>
                  <a:pt x="1061499" y="1265044"/>
                </a:lnTo>
                <a:lnTo>
                  <a:pt x="954156" y="1535388"/>
                </a:lnTo>
                <a:lnTo>
                  <a:pt x="997888" y="1606950"/>
                </a:lnTo>
                <a:lnTo>
                  <a:pt x="910424" y="1674536"/>
                </a:lnTo>
                <a:lnTo>
                  <a:pt x="779228" y="1682487"/>
                </a:lnTo>
                <a:lnTo>
                  <a:pt x="600323" y="1845489"/>
                </a:lnTo>
                <a:cubicBezTo>
                  <a:pt x="601648" y="1922352"/>
                  <a:pt x="602974" y="1999214"/>
                  <a:pt x="604299" y="2076077"/>
                </a:cubicBezTo>
                <a:lnTo>
                  <a:pt x="636104" y="1865367"/>
                </a:lnTo>
                <a:lnTo>
                  <a:pt x="799106" y="1722244"/>
                </a:lnTo>
                <a:lnTo>
                  <a:pt x="922351" y="1718268"/>
                </a:lnTo>
                <a:lnTo>
                  <a:pt x="1041621" y="1650682"/>
                </a:lnTo>
                <a:lnTo>
                  <a:pt x="1097280" y="1777903"/>
                </a:lnTo>
                <a:lnTo>
                  <a:pt x="1232452" y="1845489"/>
                </a:lnTo>
                <a:lnTo>
                  <a:pt x="1129085" y="2036320"/>
                </a:lnTo>
                <a:lnTo>
                  <a:pt x="1176793" y="2107882"/>
                </a:lnTo>
                <a:lnTo>
                  <a:pt x="1097280" y="2219200"/>
                </a:lnTo>
                <a:lnTo>
                  <a:pt x="1200647" y="2334494"/>
                </a:lnTo>
                <a:lnTo>
                  <a:pt x="1156915" y="2509423"/>
                </a:lnTo>
                <a:lnTo>
                  <a:pt x="1264257" y="2318592"/>
                </a:lnTo>
                <a:lnTo>
                  <a:pt x="1176793" y="2211249"/>
                </a:lnTo>
                <a:lnTo>
                  <a:pt x="1248355" y="2099931"/>
                </a:lnTo>
                <a:lnTo>
                  <a:pt x="1196671" y="2016442"/>
                </a:lnTo>
                <a:lnTo>
                  <a:pt x="1304014" y="1833562"/>
                </a:lnTo>
                <a:lnTo>
                  <a:pt x="1160890" y="1738146"/>
                </a:lnTo>
                <a:lnTo>
                  <a:pt x="1101255" y="1614901"/>
                </a:lnTo>
                <a:lnTo>
                  <a:pt x="1184744" y="1595023"/>
                </a:lnTo>
                <a:lnTo>
                  <a:pt x="1077401" y="1575145"/>
                </a:lnTo>
                <a:lnTo>
                  <a:pt x="1041621" y="1519486"/>
                </a:lnTo>
                <a:lnTo>
                  <a:pt x="1077401" y="1432021"/>
                </a:lnTo>
                <a:lnTo>
                  <a:pt x="1172817" y="1455875"/>
                </a:lnTo>
                <a:lnTo>
                  <a:pt x="1236428" y="1579120"/>
                </a:lnTo>
                <a:lnTo>
                  <a:pt x="1204622" y="1424070"/>
                </a:lnTo>
                <a:lnTo>
                  <a:pt x="1093304" y="1384313"/>
                </a:lnTo>
                <a:lnTo>
                  <a:pt x="1137036" y="1261068"/>
                </a:lnTo>
                <a:lnTo>
                  <a:pt x="1240403" y="1157701"/>
                </a:lnTo>
                <a:lnTo>
                  <a:pt x="1196671" y="1038432"/>
                </a:lnTo>
                <a:lnTo>
                  <a:pt x="1371600" y="899284"/>
                </a:lnTo>
                <a:lnTo>
                  <a:pt x="1459064" y="1006626"/>
                </a:lnTo>
                <a:lnTo>
                  <a:pt x="1399429" y="875430"/>
                </a:lnTo>
                <a:lnTo>
                  <a:pt x="1455088" y="776039"/>
                </a:lnTo>
                <a:lnTo>
                  <a:pt x="1447137" y="732306"/>
                </a:lnTo>
                <a:lnTo>
                  <a:pt x="1482918" y="716404"/>
                </a:lnTo>
                <a:lnTo>
                  <a:pt x="1542553" y="776039"/>
                </a:lnTo>
                <a:lnTo>
                  <a:pt x="1554480" y="835673"/>
                </a:lnTo>
                <a:lnTo>
                  <a:pt x="1618090" y="923138"/>
                </a:lnTo>
                <a:lnTo>
                  <a:pt x="1518699" y="1078188"/>
                </a:lnTo>
                <a:lnTo>
                  <a:pt x="1502796" y="1205409"/>
                </a:lnTo>
                <a:lnTo>
                  <a:pt x="1419308" y="1280946"/>
                </a:lnTo>
                <a:lnTo>
                  <a:pt x="1260281" y="1384313"/>
                </a:lnTo>
                <a:lnTo>
                  <a:pt x="1447137" y="1308776"/>
                </a:lnTo>
                <a:lnTo>
                  <a:pt x="1455088" y="1571169"/>
                </a:lnTo>
                <a:lnTo>
                  <a:pt x="1331843" y="1738146"/>
                </a:lnTo>
                <a:lnTo>
                  <a:pt x="1474967" y="1598999"/>
                </a:lnTo>
                <a:lnTo>
                  <a:pt x="1554480" y="1694414"/>
                </a:lnTo>
                <a:lnTo>
                  <a:pt x="1630017" y="1754049"/>
                </a:lnTo>
                <a:lnTo>
                  <a:pt x="1630017" y="1905124"/>
                </a:lnTo>
                <a:lnTo>
                  <a:pt x="1677725" y="1960783"/>
                </a:lnTo>
                <a:lnTo>
                  <a:pt x="1677725" y="2151614"/>
                </a:lnTo>
                <a:lnTo>
                  <a:pt x="1717481" y="1944880"/>
                </a:lnTo>
                <a:lnTo>
                  <a:pt x="1669774" y="1877294"/>
                </a:lnTo>
                <a:lnTo>
                  <a:pt x="1673749" y="1773927"/>
                </a:lnTo>
                <a:lnTo>
                  <a:pt x="1793019" y="1869343"/>
                </a:lnTo>
                <a:lnTo>
                  <a:pt x="1816873" y="1825611"/>
                </a:lnTo>
                <a:lnTo>
                  <a:pt x="1979875" y="1849465"/>
                </a:lnTo>
                <a:lnTo>
                  <a:pt x="1856587" y="1760427"/>
                </a:lnTo>
                <a:lnTo>
                  <a:pt x="1789043" y="1785854"/>
                </a:lnTo>
                <a:lnTo>
                  <a:pt x="1522675" y="1567193"/>
                </a:lnTo>
                <a:lnTo>
                  <a:pt x="1480640" y="1434258"/>
                </a:lnTo>
                <a:lnTo>
                  <a:pt x="1498821" y="1276971"/>
                </a:lnTo>
                <a:lnTo>
                  <a:pt x="1554480" y="1205409"/>
                </a:lnTo>
                <a:lnTo>
                  <a:pt x="1566407" y="1074213"/>
                </a:lnTo>
                <a:lnTo>
                  <a:pt x="1665798" y="939040"/>
                </a:lnTo>
                <a:lnTo>
                  <a:pt x="1800970" y="1046383"/>
                </a:lnTo>
                <a:lnTo>
                  <a:pt x="1868556" y="1193482"/>
                </a:lnTo>
                <a:lnTo>
                  <a:pt x="1840727" y="1030480"/>
                </a:lnTo>
                <a:lnTo>
                  <a:pt x="1641944" y="879406"/>
                </a:lnTo>
                <a:lnTo>
                  <a:pt x="1598212" y="811820"/>
                </a:lnTo>
                <a:lnTo>
                  <a:pt x="1598212" y="728331"/>
                </a:lnTo>
                <a:lnTo>
                  <a:pt x="1514723" y="656769"/>
                </a:lnTo>
                <a:lnTo>
                  <a:pt x="1427259" y="676647"/>
                </a:lnTo>
                <a:lnTo>
                  <a:pt x="1371600" y="644842"/>
                </a:lnTo>
                <a:lnTo>
                  <a:pt x="1359673" y="533524"/>
                </a:lnTo>
                <a:lnTo>
                  <a:pt x="1319916" y="406303"/>
                </a:lnTo>
                <a:lnTo>
                  <a:pt x="1125109" y="283058"/>
                </a:lnTo>
                <a:lnTo>
                  <a:pt x="1081377" y="116080"/>
                </a:lnTo>
                <a:lnTo>
                  <a:pt x="1192695" y="203545"/>
                </a:lnTo>
                <a:lnTo>
                  <a:pt x="1423283" y="438108"/>
                </a:lnTo>
                <a:lnTo>
                  <a:pt x="1387502" y="497743"/>
                </a:lnTo>
                <a:lnTo>
                  <a:pt x="1494845" y="660745"/>
                </a:lnTo>
                <a:lnTo>
                  <a:pt x="1431235" y="493767"/>
                </a:lnTo>
                <a:lnTo>
                  <a:pt x="1474967" y="438108"/>
                </a:lnTo>
                <a:lnTo>
                  <a:pt x="1296062" y="247277"/>
                </a:lnTo>
                <a:lnTo>
                  <a:pt x="1296062" y="247277"/>
                </a:lnTo>
                <a:lnTo>
                  <a:pt x="1439186" y="291009"/>
                </a:lnTo>
                <a:lnTo>
                  <a:pt x="1574358" y="227399"/>
                </a:lnTo>
                <a:lnTo>
                  <a:pt x="1439186" y="251253"/>
                </a:lnTo>
                <a:lnTo>
                  <a:pt x="1276184" y="203545"/>
                </a:lnTo>
                <a:lnTo>
                  <a:pt x="996357" y="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C00000"/>
            </a:solidFill>
            <a:round/>
            <a:headEnd/>
            <a:tailEnd/>
          </a:ln>
          <a:effectLst>
            <a:glow rad="228600">
              <a:srgbClr val="CC0099">
                <a:alpha val="40000"/>
              </a:srgb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1ABC9756-3A05-20C7-2D75-17F045EE8927}"/>
              </a:ext>
            </a:extLst>
          </p:cNvPr>
          <p:cNvSpPr/>
          <p:nvPr/>
        </p:nvSpPr>
        <p:spPr bwMode="auto">
          <a:xfrm>
            <a:off x="677525" y="3451630"/>
            <a:ext cx="2542651" cy="2925325"/>
          </a:xfrm>
          <a:custGeom>
            <a:avLst/>
            <a:gdLst>
              <a:gd name="connsiteX0" fmla="*/ 1065475 w 1979875"/>
              <a:gd name="connsiteY0" fmla="*/ 0 h 2437075"/>
              <a:gd name="connsiteX1" fmla="*/ 1041621 w 1979875"/>
              <a:gd name="connsiteY1" fmla="*/ 163002 h 2437075"/>
              <a:gd name="connsiteX2" fmla="*/ 1093304 w 1979875"/>
              <a:gd name="connsiteY2" fmla="*/ 425395 h 2437075"/>
              <a:gd name="connsiteX3" fmla="*/ 771276 w 1979875"/>
              <a:gd name="connsiteY3" fmla="*/ 695739 h 2437075"/>
              <a:gd name="connsiteX4" fmla="*/ 771276 w 1979875"/>
              <a:gd name="connsiteY4" fmla="*/ 787179 h 2437075"/>
              <a:gd name="connsiteX5" fmla="*/ 369735 w 1979875"/>
              <a:gd name="connsiteY5" fmla="*/ 1085353 h 2437075"/>
              <a:gd name="connsiteX6" fmla="*/ 210709 w 1979875"/>
              <a:gd name="connsiteY6" fmla="*/ 1347746 h 2437075"/>
              <a:gd name="connsiteX7" fmla="*/ 178904 w 1979875"/>
              <a:gd name="connsiteY7" fmla="*/ 1566407 h 2437075"/>
              <a:gd name="connsiteX8" fmla="*/ 0 w 1979875"/>
              <a:gd name="connsiteY8" fmla="*/ 1793019 h 2437075"/>
              <a:gd name="connsiteX9" fmla="*/ 115294 w 1979875"/>
              <a:gd name="connsiteY9" fmla="*/ 1904338 h 2437075"/>
              <a:gd name="connsiteX10" fmla="*/ 91440 w 1979875"/>
              <a:gd name="connsiteY10" fmla="*/ 2075291 h 2437075"/>
              <a:gd name="connsiteX11" fmla="*/ 174928 w 1979875"/>
              <a:gd name="connsiteY11" fmla="*/ 2146852 h 2437075"/>
              <a:gd name="connsiteX12" fmla="*/ 79513 w 1979875"/>
              <a:gd name="connsiteY12" fmla="*/ 2250219 h 2437075"/>
              <a:gd name="connsiteX13" fmla="*/ 135172 w 1979875"/>
              <a:gd name="connsiteY13" fmla="*/ 2437075 h 2437075"/>
              <a:gd name="connsiteX14" fmla="*/ 135172 w 1979875"/>
              <a:gd name="connsiteY14" fmla="*/ 2246244 h 2437075"/>
              <a:gd name="connsiteX15" fmla="*/ 258417 w 1979875"/>
              <a:gd name="connsiteY15" fmla="*/ 2134925 h 2437075"/>
              <a:gd name="connsiteX16" fmla="*/ 143123 w 1979875"/>
              <a:gd name="connsiteY16" fmla="*/ 2043485 h 2437075"/>
              <a:gd name="connsiteX17" fmla="*/ 178904 w 1979875"/>
              <a:gd name="connsiteY17" fmla="*/ 1884459 h 2437075"/>
              <a:gd name="connsiteX18" fmla="*/ 71561 w 1979875"/>
              <a:gd name="connsiteY18" fmla="*/ 1793019 h 2437075"/>
              <a:gd name="connsiteX19" fmla="*/ 238539 w 1979875"/>
              <a:gd name="connsiteY19" fmla="*/ 1594237 h 2437075"/>
              <a:gd name="connsiteX20" fmla="*/ 278295 w 1979875"/>
              <a:gd name="connsiteY20" fmla="*/ 1367624 h 2437075"/>
              <a:gd name="connsiteX21" fmla="*/ 433346 w 1979875"/>
              <a:gd name="connsiteY21" fmla="*/ 1101256 h 2437075"/>
              <a:gd name="connsiteX22" fmla="*/ 731520 w 1979875"/>
              <a:gd name="connsiteY22" fmla="*/ 902473 h 2437075"/>
              <a:gd name="connsiteX23" fmla="*/ 830911 w 1979875"/>
              <a:gd name="connsiteY23" fmla="*/ 1037645 h 2437075"/>
              <a:gd name="connsiteX24" fmla="*/ 727544 w 1979875"/>
              <a:gd name="connsiteY24" fmla="*/ 1184744 h 2437075"/>
              <a:gd name="connsiteX25" fmla="*/ 795130 w 1979875"/>
              <a:gd name="connsiteY25" fmla="*/ 1319917 h 2437075"/>
              <a:gd name="connsiteX26" fmla="*/ 767301 w 1979875"/>
              <a:gd name="connsiteY26" fmla="*/ 1180769 h 2437075"/>
              <a:gd name="connsiteX27" fmla="*/ 886570 w 1979875"/>
              <a:gd name="connsiteY27" fmla="*/ 1033670 h 2437075"/>
              <a:gd name="connsiteX28" fmla="*/ 771276 w 1979875"/>
              <a:gd name="connsiteY28" fmla="*/ 874644 h 2437075"/>
              <a:gd name="connsiteX29" fmla="*/ 854765 w 1979875"/>
              <a:gd name="connsiteY29" fmla="*/ 791155 h 2437075"/>
              <a:gd name="connsiteX30" fmla="*/ 850789 w 1979875"/>
              <a:gd name="connsiteY30" fmla="*/ 691764 h 2437075"/>
              <a:gd name="connsiteX31" fmla="*/ 1097280 w 1979875"/>
              <a:gd name="connsiteY31" fmla="*/ 500932 h 2437075"/>
              <a:gd name="connsiteX32" fmla="*/ 1224501 w 1979875"/>
              <a:gd name="connsiteY32" fmla="*/ 556591 h 2437075"/>
              <a:gd name="connsiteX33" fmla="*/ 1125109 w 1979875"/>
              <a:gd name="connsiteY33" fmla="*/ 473103 h 2437075"/>
              <a:gd name="connsiteX34" fmla="*/ 1152939 w 1979875"/>
              <a:gd name="connsiteY34" fmla="*/ 389614 h 2437075"/>
              <a:gd name="connsiteX35" fmla="*/ 1129085 w 1979875"/>
              <a:gd name="connsiteY35" fmla="*/ 262393 h 2437075"/>
              <a:gd name="connsiteX36" fmla="*/ 1284135 w 1979875"/>
              <a:gd name="connsiteY36" fmla="*/ 365760 h 2437075"/>
              <a:gd name="connsiteX37" fmla="*/ 1311965 w 1979875"/>
              <a:gd name="connsiteY37" fmla="*/ 532738 h 2437075"/>
              <a:gd name="connsiteX38" fmla="*/ 1256306 w 1979875"/>
              <a:gd name="connsiteY38" fmla="*/ 612251 h 2437075"/>
              <a:gd name="connsiteX39" fmla="*/ 1260281 w 1979875"/>
              <a:gd name="connsiteY39" fmla="*/ 715618 h 2437075"/>
              <a:gd name="connsiteX40" fmla="*/ 1284135 w 1979875"/>
              <a:gd name="connsiteY40" fmla="*/ 608275 h 2437075"/>
              <a:gd name="connsiteX41" fmla="*/ 1319916 w 1979875"/>
              <a:gd name="connsiteY41" fmla="*/ 576470 h 2437075"/>
              <a:gd name="connsiteX42" fmla="*/ 1391478 w 1979875"/>
              <a:gd name="connsiteY42" fmla="*/ 644056 h 2437075"/>
              <a:gd name="connsiteX43" fmla="*/ 1363648 w 1979875"/>
              <a:gd name="connsiteY43" fmla="*/ 731520 h 2437075"/>
              <a:gd name="connsiteX44" fmla="*/ 1097280 w 1979875"/>
              <a:gd name="connsiteY44" fmla="*/ 918376 h 2437075"/>
              <a:gd name="connsiteX45" fmla="*/ 1156915 w 1979875"/>
              <a:gd name="connsiteY45" fmla="*/ 1057524 h 2437075"/>
              <a:gd name="connsiteX46" fmla="*/ 1061499 w 1979875"/>
              <a:gd name="connsiteY46" fmla="*/ 1168842 h 2437075"/>
              <a:gd name="connsiteX47" fmla="*/ 954156 w 1979875"/>
              <a:gd name="connsiteY47" fmla="*/ 1439186 h 2437075"/>
              <a:gd name="connsiteX48" fmla="*/ 997888 w 1979875"/>
              <a:gd name="connsiteY48" fmla="*/ 1510748 h 2437075"/>
              <a:gd name="connsiteX49" fmla="*/ 910424 w 1979875"/>
              <a:gd name="connsiteY49" fmla="*/ 1578334 h 2437075"/>
              <a:gd name="connsiteX50" fmla="*/ 779228 w 1979875"/>
              <a:gd name="connsiteY50" fmla="*/ 1586285 h 2437075"/>
              <a:gd name="connsiteX51" fmla="*/ 600323 w 1979875"/>
              <a:gd name="connsiteY51" fmla="*/ 1749287 h 2437075"/>
              <a:gd name="connsiteX52" fmla="*/ 604299 w 1979875"/>
              <a:gd name="connsiteY52" fmla="*/ 1979875 h 2437075"/>
              <a:gd name="connsiteX53" fmla="*/ 636104 w 1979875"/>
              <a:gd name="connsiteY53" fmla="*/ 1769165 h 2437075"/>
              <a:gd name="connsiteX54" fmla="*/ 799106 w 1979875"/>
              <a:gd name="connsiteY54" fmla="*/ 1626042 h 2437075"/>
              <a:gd name="connsiteX55" fmla="*/ 922351 w 1979875"/>
              <a:gd name="connsiteY55" fmla="*/ 1622066 h 2437075"/>
              <a:gd name="connsiteX56" fmla="*/ 1041621 w 1979875"/>
              <a:gd name="connsiteY56" fmla="*/ 1554480 h 2437075"/>
              <a:gd name="connsiteX57" fmla="*/ 1097280 w 1979875"/>
              <a:gd name="connsiteY57" fmla="*/ 1681701 h 2437075"/>
              <a:gd name="connsiteX58" fmla="*/ 1232452 w 1979875"/>
              <a:gd name="connsiteY58" fmla="*/ 1749287 h 2437075"/>
              <a:gd name="connsiteX59" fmla="*/ 1129085 w 1979875"/>
              <a:gd name="connsiteY59" fmla="*/ 1940118 h 2437075"/>
              <a:gd name="connsiteX60" fmla="*/ 1176793 w 1979875"/>
              <a:gd name="connsiteY60" fmla="*/ 2011680 h 2437075"/>
              <a:gd name="connsiteX61" fmla="*/ 1097280 w 1979875"/>
              <a:gd name="connsiteY61" fmla="*/ 2122998 h 2437075"/>
              <a:gd name="connsiteX62" fmla="*/ 1200647 w 1979875"/>
              <a:gd name="connsiteY62" fmla="*/ 2238292 h 2437075"/>
              <a:gd name="connsiteX63" fmla="*/ 1156915 w 1979875"/>
              <a:gd name="connsiteY63" fmla="*/ 2413221 h 2437075"/>
              <a:gd name="connsiteX64" fmla="*/ 1264257 w 1979875"/>
              <a:gd name="connsiteY64" fmla="*/ 2222390 h 2437075"/>
              <a:gd name="connsiteX65" fmla="*/ 1176793 w 1979875"/>
              <a:gd name="connsiteY65" fmla="*/ 2115047 h 2437075"/>
              <a:gd name="connsiteX66" fmla="*/ 1248355 w 1979875"/>
              <a:gd name="connsiteY66" fmla="*/ 2003729 h 2437075"/>
              <a:gd name="connsiteX67" fmla="*/ 1196671 w 1979875"/>
              <a:gd name="connsiteY67" fmla="*/ 1920240 h 2437075"/>
              <a:gd name="connsiteX68" fmla="*/ 1304014 w 1979875"/>
              <a:gd name="connsiteY68" fmla="*/ 1737360 h 2437075"/>
              <a:gd name="connsiteX69" fmla="*/ 1160890 w 1979875"/>
              <a:gd name="connsiteY69" fmla="*/ 1641944 h 2437075"/>
              <a:gd name="connsiteX70" fmla="*/ 1101255 w 1979875"/>
              <a:gd name="connsiteY70" fmla="*/ 1518699 h 2437075"/>
              <a:gd name="connsiteX71" fmla="*/ 1184744 w 1979875"/>
              <a:gd name="connsiteY71" fmla="*/ 1498821 h 2437075"/>
              <a:gd name="connsiteX72" fmla="*/ 1077401 w 1979875"/>
              <a:gd name="connsiteY72" fmla="*/ 1478943 h 2437075"/>
              <a:gd name="connsiteX73" fmla="*/ 1041621 w 1979875"/>
              <a:gd name="connsiteY73" fmla="*/ 1423284 h 2437075"/>
              <a:gd name="connsiteX74" fmla="*/ 1077401 w 1979875"/>
              <a:gd name="connsiteY74" fmla="*/ 1335819 h 2437075"/>
              <a:gd name="connsiteX75" fmla="*/ 1172817 w 1979875"/>
              <a:gd name="connsiteY75" fmla="*/ 1359673 h 2437075"/>
              <a:gd name="connsiteX76" fmla="*/ 1236428 w 1979875"/>
              <a:gd name="connsiteY76" fmla="*/ 1482918 h 2437075"/>
              <a:gd name="connsiteX77" fmla="*/ 1204622 w 1979875"/>
              <a:gd name="connsiteY77" fmla="*/ 1327868 h 2437075"/>
              <a:gd name="connsiteX78" fmla="*/ 1093304 w 1979875"/>
              <a:gd name="connsiteY78" fmla="*/ 1288111 h 2437075"/>
              <a:gd name="connsiteX79" fmla="*/ 1137036 w 1979875"/>
              <a:gd name="connsiteY79" fmla="*/ 1164866 h 2437075"/>
              <a:gd name="connsiteX80" fmla="*/ 1240403 w 1979875"/>
              <a:gd name="connsiteY80" fmla="*/ 1061499 h 2437075"/>
              <a:gd name="connsiteX81" fmla="*/ 1196671 w 1979875"/>
              <a:gd name="connsiteY81" fmla="*/ 942230 h 2437075"/>
              <a:gd name="connsiteX82" fmla="*/ 1371600 w 1979875"/>
              <a:gd name="connsiteY82" fmla="*/ 803082 h 2437075"/>
              <a:gd name="connsiteX83" fmla="*/ 1459064 w 1979875"/>
              <a:gd name="connsiteY83" fmla="*/ 910424 h 2437075"/>
              <a:gd name="connsiteX84" fmla="*/ 1399429 w 1979875"/>
              <a:gd name="connsiteY84" fmla="*/ 779228 h 2437075"/>
              <a:gd name="connsiteX85" fmla="*/ 1455088 w 1979875"/>
              <a:gd name="connsiteY85" fmla="*/ 679837 h 2437075"/>
              <a:gd name="connsiteX86" fmla="*/ 1447137 w 1979875"/>
              <a:gd name="connsiteY86" fmla="*/ 636104 h 2437075"/>
              <a:gd name="connsiteX87" fmla="*/ 1482918 w 1979875"/>
              <a:gd name="connsiteY87" fmla="*/ 620202 h 2437075"/>
              <a:gd name="connsiteX88" fmla="*/ 1542553 w 1979875"/>
              <a:gd name="connsiteY88" fmla="*/ 679837 h 2437075"/>
              <a:gd name="connsiteX89" fmla="*/ 1554480 w 1979875"/>
              <a:gd name="connsiteY89" fmla="*/ 739471 h 2437075"/>
              <a:gd name="connsiteX90" fmla="*/ 1618090 w 1979875"/>
              <a:gd name="connsiteY90" fmla="*/ 826936 h 2437075"/>
              <a:gd name="connsiteX91" fmla="*/ 1518699 w 1979875"/>
              <a:gd name="connsiteY91" fmla="*/ 981986 h 2437075"/>
              <a:gd name="connsiteX92" fmla="*/ 1502796 w 1979875"/>
              <a:gd name="connsiteY92" fmla="*/ 1109207 h 2437075"/>
              <a:gd name="connsiteX93" fmla="*/ 1419308 w 1979875"/>
              <a:gd name="connsiteY93" fmla="*/ 1184744 h 2437075"/>
              <a:gd name="connsiteX94" fmla="*/ 1260281 w 1979875"/>
              <a:gd name="connsiteY94" fmla="*/ 1288111 h 2437075"/>
              <a:gd name="connsiteX95" fmla="*/ 1447137 w 1979875"/>
              <a:gd name="connsiteY95" fmla="*/ 1212574 h 2437075"/>
              <a:gd name="connsiteX96" fmla="*/ 1455088 w 1979875"/>
              <a:gd name="connsiteY96" fmla="*/ 1474967 h 2437075"/>
              <a:gd name="connsiteX97" fmla="*/ 1331843 w 1979875"/>
              <a:gd name="connsiteY97" fmla="*/ 1641944 h 2437075"/>
              <a:gd name="connsiteX98" fmla="*/ 1474967 w 1979875"/>
              <a:gd name="connsiteY98" fmla="*/ 1502797 h 2437075"/>
              <a:gd name="connsiteX99" fmla="*/ 1554480 w 1979875"/>
              <a:gd name="connsiteY99" fmla="*/ 1598212 h 2437075"/>
              <a:gd name="connsiteX100" fmla="*/ 1630017 w 1979875"/>
              <a:gd name="connsiteY100" fmla="*/ 1657847 h 2437075"/>
              <a:gd name="connsiteX101" fmla="*/ 1630017 w 1979875"/>
              <a:gd name="connsiteY101" fmla="*/ 1808922 h 2437075"/>
              <a:gd name="connsiteX102" fmla="*/ 1677725 w 1979875"/>
              <a:gd name="connsiteY102" fmla="*/ 1864581 h 2437075"/>
              <a:gd name="connsiteX103" fmla="*/ 1677725 w 1979875"/>
              <a:gd name="connsiteY103" fmla="*/ 2055412 h 2437075"/>
              <a:gd name="connsiteX104" fmla="*/ 1717481 w 1979875"/>
              <a:gd name="connsiteY104" fmla="*/ 1848678 h 2437075"/>
              <a:gd name="connsiteX105" fmla="*/ 1669774 w 1979875"/>
              <a:gd name="connsiteY105" fmla="*/ 1781092 h 2437075"/>
              <a:gd name="connsiteX106" fmla="*/ 1673749 w 1979875"/>
              <a:gd name="connsiteY106" fmla="*/ 1677725 h 2437075"/>
              <a:gd name="connsiteX107" fmla="*/ 1793019 w 1979875"/>
              <a:gd name="connsiteY107" fmla="*/ 1773141 h 2437075"/>
              <a:gd name="connsiteX108" fmla="*/ 1816873 w 1979875"/>
              <a:gd name="connsiteY108" fmla="*/ 1729409 h 2437075"/>
              <a:gd name="connsiteX109" fmla="*/ 1979875 w 1979875"/>
              <a:gd name="connsiteY109" fmla="*/ 1753263 h 2437075"/>
              <a:gd name="connsiteX110" fmla="*/ 1832775 w 1979875"/>
              <a:gd name="connsiteY110" fmla="*/ 1673750 h 2437075"/>
              <a:gd name="connsiteX111" fmla="*/ 1789043 w 1979875"/>
              <a:gd name="connsiteY111" fmla="*/ 1689652 h 2437075"/>
              <a:gd name="connsiteX112" fmla="*/ 1522675 w 1979875"/>
              <a:gd name="connsiteY112" fmla="*/ 1470991 h 2437075"/>
              <a:gd name="connsiteX113" fmla="*/ 1542553 w 1979875"/>
              <a:gd name="connsiteY113" fmla="*/ 1252331 h 2437075"/>
              <a:gd name="connsiteX114" fmla="*/ 1498821 w 1979875"/>
              <a:gd name="connsiteY114" fmla="*/ 1180769 h 2437075"/>
              <a:gd name="connsiteX115" fmla="*/ 1554480 w 1979875"/>
              <a:gd name="connsiteY115" fmla="*/ 1109207 h 2437075"/>
              <a:gd name="connsiteX116" fmla="*/ 1566407 w 1979875"/>
              <a:gd name="connsiteY116" fmla="*/ 978011 h 2437075"/>
              <a:gd name="connsiteX117" fmla="*/ 1665798 w 1979875"/>
              <a:gd name="connsiteY117" fmla="*/ 842838 h 2437075"/>
              <a:gd name="connsiteX118" fmla="*/ 1800970 w 1979875"/>
              <a:gd name="connsiteY118" fmla="*/ 950181 h 2437075"/>
              <a:gd name="connsiteX119" fmla="*/ 1868556 w 1979875"/>
              <a:gd name="connsiteY119" fmla="*/ 1097280 h 2437075"/>
              <a:gd name="connsiteX120" fmla="*/ 1840727 w 1979875"/>
              <a:gd name="connsiteY120" fmla="*/ 934278 h 2437075"/>
              <a:gd name="connsiteX121" fmla="*/ 1641944 w 1979875"/>
              <a:gd name="connsiteY121" fmla="*/ 783204 h 2437075"/>
              <a:gd name="connsiteX122" fmla="*/ 1598212 w 1979875"/>
              <a:gd name="connsiteY122" fmla="*/ 715618 h 2437075"/>
              <a:gd name="connsiteX123" fmla="*/ 1598212 w 1979875"/>
              <a:gd name="connsiteY123" fmla="*/ 632129 h 2437075"/>
              <a:gd name="connsiteX124" fmla="*/ 1514723 w 1979875"/>
              <a:gd name="connsiteY124" fmla="*/ 560567 h 2437075"/>
              <a:gd name="connsiteX125" fmla="*/ 1427259 w 1979875"/>
              <a:gd name="connsiteY125" fmla="*/ 580445 h 2437075"/>
              <a:gd name="connsiteX126" fmla="*/ 1371600 w 1979875"/>
              <a:gd name="connsiteY126" fmla="*/ 548640 h 2437075"/>
              <a:gd name="connsiteX127" fmla="*/ 1359673 w 1979875"/>
              <a:gd name="connsiteY127" fmla="*/ 437322 h 2437075"/>
              <a:gd name="connsiteX128" fmla="*/ 1319916 w 1979875"/>
              <a:gd name="connsiteY128" fmla="*/ 310101 h 2437075"/>
              <a:gd name="connsiteX129" fmla="*/ 1125109 w 1979875"/>
              <a:gd name="connsiteY129" fmla="*/ 186856 h 2437075"/>
              <a:gd name="connsiteX130" fmla="*/ 1113182 w 1979875"/>
              <a:gd name="connsiteY130" fmla="*/ 67586 h 2437075"/>
              <a:gd name="connsiteX131" fmla="*/ 1192695 w 1979875"/>
              <a:gd name="connsiteY131" fmla="*/ 107343 h 2437075"/>
              <a:gd name="connsiteX132" fmla="*/ 1423283 w 1979875"/>
              <a:gd name="connsiteY132" fmla="*/ 341906 h 2437075"/>
              <a:gd name="connsiteX133" fmla="*/ 1387502 w 1979875"/>
              <a:gd name="connsiteY133" fmla="*/ 401541 h 2437075"/>
              <a:gd name="connsiteX134" fmla="*/ 1494845 w 1979875"/>
              <a:gd name="connsiteY134" fmla="*/ 564543 h 2437075"/>
              <a:gd name="connsiteX135" fmla="*/ 1431235 w 1979875"/>
              <a:gd name="connsiteY135" fmla="*/ 397565 h 2437075"/>
              <a:gd name="connsiteX136" fmla="*/ 1474967 w 1979875"/>
              <a:gd name="connsiteY136" fmla="*/ 341906 h 2437075"/>
              <a:gd name="connsiteX137" fmla="*/ 1296062 w 1979875"/>
              <a:gd name="connsiteY137" fmla="*/ 151075 h 2437075"/>
              <a:gd name="connsiteX138" fmla="*/ 1296062 w 1979875"/>
              <a:gd name="connsiteY138" fmla="*/ 151075 h 2437075"/>
              <a:gd name="connsiteX139" fmla="*/ 1439186 w 1979875"/>
              <a:gd name="connsiteY139" fmla="*/ 194807 h 2437075"/>
              <a:gd name="connsiteX140" fmla="*/ 1574358 w 1979875"/>
              <a:gd name="connsiteY140" fmla="*/ 131197 h 2437075"/>
              <a:gd name="connsiteX141" fmla="*/ 1439186 w 1979875"/>
              <a:gd name="connsiteY141" fmla="*/ 155051 h 2437075"/>
              <a:gd name="connsiteX142" fmla="*/ 1276184 w 1979875"/>
              <a:gd name="connsiteY142" fmla="*/ 107343 h 2437075"/>
              <a:gd name="connsiteX143" fmla="*/ 1184744 w 1979875"/>
              <a:gd name="connsiteY143" fmla="*/ 7951 h 2437075"/>
              <a:gd name="connsiteX144" fmla="*/ 1065475 w 1979875"/>
              <a:gd name="connsiteY144" fmla="*/ 0 h 2437075"/>
              <a:gd name="connsiteX0" fmla="*/ 1029694 w 1979875"/>
              <a:gd name="connsiteY0" fmla="*/ 0 h 2528515"/>
              <a:gd name="connsiteX1" fmla="*/ 1041621 w 1979875"/>
              <a:gd name="connsiteY1" fmla="*/ 254442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113182 w 1979875"/>
              <a:gd name="connsiteY130" fmla="*/ 159026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184744 w 1979875"/>
              <a:gd name="connsiteY143" fmla="*/ 99391 h 2528515"/>
              <a:gd name="connsiteX144" fmla="*/ 1029694 w 1979875"/>
              <a:gd name="connsiteY144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113182 w 1979875"/>
              <a:gd name="connsiteY130" fmla="*/ 159026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184744 w 1979875"/>
              <a:gd name="connsiteY143" fmla="*/ 99391 h 2528515"/>
              <a:gd name="connsiteX144" fmla="*/ 1029694 w 1979875"/>
              <a:gd name="connsiteY144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113182 w 1979875"/>
              <a:gd name="connsiteY130" fmla="*/ 159026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081377 w 1979875"/>
              <a:gd name="connsiteY130" fmla="*/ 111318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480640 w 1979875"/>
              <a:gd name="connsiteY113" fmla="*/ 1429496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081377 w 1979875"/>
              <a:gd name="connsiteY130" fmla="*/ 111318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56587 w 1979875"/>
              <a:gd name="connsiteY110" fmla="*/ 1755665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480640 w 1979875"/>
              <a:gd name="connsiteY113" fmla="*/ 1429496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081377 w 1979875"/>
              <a:gd name="connsiteY130" fmla="*/ 111318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996357 w 1979875"/>
              <a:gd name="connsiteY0" fmla="*/ 0 h 2533277"/>
              <a:gd name="connsiteX1" fmla="*/ 1053548 w 1979875"/>
              <a:gd name="connsiteY1" fmla="*/ 247277 h 2533277"/>
              <a:gd name="connsiteX2" fmla="*/ 1093304 w 1979875"/>
              <a:gd name="connsiteY2" fmla="*/ 521597 h 2533277"/>
              <a:gd name="connsiteX3" fmla="*/ 771276 w 1979875"/>
              <a:gd name="connsiteY3" fmla="*/ 791941 h 2533277"/>
              <a:gd name="connsiteX4" fmla="*/ 771276 w 1979875"/>
              <a:gd name="connsiteY4" fmla="*/ 883381 h 2533277"/>
              <a:gd name="connsiteX5" fmla="*/ 369735 w 1979875"/>
              <a:gd name="connsiteY5" fmla="*/ 1181555 h 2533277"/>
              <a:gd name="connsiteX6" fmla="*/ 210709 w 1979875"/>
              <a:gd name="connsiteY6" fmla="*/ 1443948 h 2533277"/>
              <a:gd name="connsiteX7" fmla="*/ 178904 w 1979875"/>
              <a:gd name="connsiteY7" fmla="*/ 1662609 h 2533277"/>
              <a:gd name="connsiteX8" fmla="*/ 0 w 1979875"/>
              <a:gd name="connsiteY8" fmla="*/ 1889221 h 2533277"/>
              <a:gd name="connsiteX9" fmla="*/ 115294 w 1979875"/>
              <a:gd name="connsiteY9" fmla="*/ 2000540 h 2533277"/>
              <a:gd name="connsiteX10" fmla="*/ 91440 w 1979875"/>
              <a:gd name="connsiteY10" fmla="*/ 2171493 h 2533277"/>
              <a:gd name="connsiteX11" fmla="*/ 174928 w 1979875"/>
              <a:gd name="connsiteY11" fmla="*/ 2243054 h 2533277"/>
              <a:gd name="connsiteX12" fmla="*/ 79513 w 1979875"/>
              <a:gd name="connsiteY12" fmla="*/ 2346421 h 2533277"/>
              <a:gd name="connsiteX13" fmla="*/ 135172 w 1979875"/>
              <a:gd name="connsiteY13" fmla="*/ 2533277 h 2533277"/>
              <a:gd name="connsiteX14" fmla="*/ 135172 w 1979875"/>
              <a:gd name="connsiteY14" fmla="*/ 2342446 h 2533277"/>
              <a:gd name="connsiteX15" fmla="*/ 258417 w 1979875"/>
              <a:gd name="connsiteY15" fmla="*/ 2231127 h 2533277"/>
              <a:gd name="connsiteX16" fmla="*/ 143123 w 1979875"/>
              <a:gd name="connsiteY16" fmla="*/ 2139687 h 2533277"/>
              <a:gd name="connsiteX17" fmla="*/ 178904 w 1979875"/>
              <a:gd name="connsiteY17" fmla="*/ 1980661 h 2533277"/>
              <a:gd name="connsiteX18" fmla="*/ 71561 w 1979875"/>
              <a:gd name="connsiteY18" fmla="*/ 1889221 h 2533277"/>
              <a:gd name="connsiteX19" fmla="*/ 238539 w 1979875"/>
              <a:gd name="connsiteY19" fmla="*/ 1690439 h 2533277"/>
              <a:gd name="connsiteX20" fmla="*/ 278295 w 1979875"/>
              <a:gd name="connsiteY20" fmla="*/ 1463826 h 2533277"/>
              <a:gd name="connsiteX21" fmla="*/ 433346 w 1979875"/>
              <a:gd name="connsiteY21" fmla="*/ 1197458 h 2533277"/>
              <a:gd name="connsiteX22" fmla="*/ 731520 w 1979875"/>
              <a:gd name="connsiteY22" fmla="*/ 998675 h 2533277"/>
              <a:gd name="connsiteX23" fmla="*/ 830911 w 1979875"/>
              <a:gd name="connsiteY23" fmla="*/ 1133847 h 2533277"/>
              <a:gd name="connsiteX24" fmla="*/ 727544 w 1979875"/>
              <a:gd name="connsiteY24" fmla="*/ 1280946 h 2533277"/>
              <a:gd name="connsiteX25" fmla="*/ 795130 w 1979875"/>
              <a:gd name="connsiteY25" fmla="*/ 1416119 h 2533277"/>
              <a:gd name="connsiteX26" fmla="*/ 767301 w 1979875"/>
              <a:gd name="connsiteY26" fmla="*/ 1276971 h 2533277"/>
              <a:gd name="connsiteX27" fmla="*/ 886570 w 1979875"/>
              <a:gd name="connsiteY27" fmla="*/ 1129872 h 2533277"/>
              <a:gd name="connsiteX28" fmla="*/ 771276 w 1979875"/>
              <a:gd name="connsiteY28" fmla="*/ 970846 h 2533277"/>
              <a:gd name="connsiteX29" fmla="*/ 854765 w 1979875"/>
              <a:gd name="connsiteY29" fmla="*/ 887357 h 2533277"/>
              <a:gd name="connsiteX30" fmla="*/ 850789 w 1979875"/>
              <a:gd name="connsiteY30" fmla="*/ 787966 h 2533277"/>
              <a:gd name="connsiteX31" fmla="*/ 1097280 w 1979875"/>
              <a:gd name="connsiteY31" fmla="*/ 597134 h 2533277"/>
              <a:gd name="connsiteX32" fmla="*/ 1224501 w 1979875"/>
              <a:gd name="connsiteY32" fmla="*/ 652793 h 2533277"/>
              <a:gd name="connsiteX33" fmla="*/ 1125109 w 1979875"/>
              <a:gd name="connsiteY33" fmla="*/ 569305 h 2533277"/>
              <a:gd name="connsiteX34" fmla="*/ 1152939 w 1979875"/>
              <a:gd name="connsiteY34" fmla="*/ 485816 h 2533277"/>
              <a:gd name="connsiteX35" fmla="*/ 1129085 w 1979875"/>
              <a:gd name="connsiteY35" fmla="*/ 358595 h 2533277"/>
              <a:gd name="connsiteX36" fmla="*/ 1284135 w 1979875"/>
              <a:gd name="connsiteY36" fmla="*/ 461962 h 2533277"/>
              <a:gd name="connsiteX37" fmla="*/ 1311965 w 1979875"/>
              <a:gd name="connsiteY37" fmla="*/ 628940 h 2533277"/>
              <a:gd name="connsiteX38" fmla="*/ 1256306 w 1979875"/>
              <a:gd name="connsiteY38" fmla="*/ 708453 h 2533277"/>
              <a:gd name="connsiteX39" fmla="*/ 1260281 w 1979875"/>
              <a:gd name="connsiteY39" fmla="*/ 811820 h 2533277"/>
              <a:gd name="connsiteX40" fmla="*/ 1284135 w 1979875"/>
              <a:gd name="connsiteY40" fmla="*/ 704477 h 2533277"/>
              <a:gd name="connsiteX41" fmla="*/ 1319916 w 1979875"/>
              <a:gd name="connsiteY41" fmla="*/ 672672 h 2533277"/>
              <a:gd name="connsiteX42" fmla="*/ 1391478 w 1979875"/>
              <a:gd name="connsiteY42" fmla="*/ 740258 h 2533277"/>
              <a:gd name="connsiteX43" fmla="*/ 1363648 w 1979875"/>
              <a:gd name="connsiteY43" fmla="*/ 827722 h 2533277"/>
              <a:gd name="connsiteX44" fmla="*/ 1097280 w 1979875"/>
              <a:gd name="connsiteY44" fmla="*/ 1014578 h 2533277"/>
              <a:gd name="connsiteX45" fmla="*/ 1156915 w 1979875"/>
              <a:gd name="connsiteY45" fmla="*/ 1153726 h 2533277"/>
              <a:gd name="connsiteX46" fmla="*/ 1061499 w 1979875"/>
              <a:gd name="connsiteY46" fmla="*/ 1265044 h 2533277"/>
              <a:gd name="connsiteX47" fmla="*/ 954156 w 1979875"/>
              <a:gd name="connsiteY47" fmla="*/ 1535388 h 2533277"/>
              <a:gd name="connsiteX48" fmla="*/ 997888 w 1979875"/>
              <a:gd name="connsiteY48" fmla="*/ 1606950 h 2533277"/>
              <a:gd name="connsiteX49" fmla="*/ 910424 w 1979875"/>
              <a:gd name="connsiteY49" fmla="*/ 1674536 h 2533277"/>
              <a:gd name="connsiteX50" fmla="*/ 779228 w 1979875"/>
              <a:gd name="connsiteY50" fmla="*/ 1682487 h 2533277"/>
              <a:gd name="connsiteX51" fmla="*/ 600323 w 1979875"/>
              <a:gd name="connsiteY51" fmla="*/ 1845489 h 2533277"/>
              <a:gd name="connsiteX52" fmla="*/ 604299 w 1979875"/>
              <a:gd name="connsiteY52" fmla="*/ 2076077 h 2533277"/>
              <a:gd name="connsiteX53" fmla="*/ 636104 w 1979875"/>
              <a:gd name="connsiteY53" fmla="*/ 1865367 h 2533277"/>
              <a:gd name="connsiteX54" fmla="*/ 799106 w 1979875"/>
              <a:gd name="connsiteY54" fmla="*/ 1722244 h 2533277"/>
              <a:gd name="connsiteX55" fmla="*/ 922351 w 1979875"/>
              <a:gd name="connsiteY55" fmla="*/ 1718268 h 2533277"/>
              <a:gd name="connsiteX56" fmla="*/ 1041621 w 1979875"/>
              <a:gd name="connsiteY56" fmla="*/ 1650682 h 2533277"/>
              <a:gd name="connsiteX57" fmla="*/ 1097280 w 1979875"/>
              <a:gd name="connsiteY57" fmla="*/ 1777903 h 2533277"/>
              <a:gd name="connsiteX58" fmla="*/ 1232452 w 1979875"/>
              <a:gd name="connsiteY58" fmla="*/ 1845489 h 2533277"/>
              <a:gd name="connsiteX59" fmla="*/ 1129085 w 1979875"/>
              <a:gd name="connsiteY59" fmla="*/ 2036320 h 2533277"/>
              <a:gd name="connsiteX60" fmla="*/ 1176793 w 1979875"/>
              <a:gd name="connsiteY60" fmla="*/ 2107882 h 2533277"/>
              <a:gd name="connsiteX61" fmla="*/ 1097280 w 1979875"/>
              <a:gd name="connsiteY61" fmla="*/ 2219200 h 2533277"/>
              <a:gd name="connsiteX62" fmla="*/ 1200647 w 1979875"/>
              <a:gd name="connsiteY62" fmla="*/ 2334494 h 2533277"/>
              <a:gd name="connsiteX63" fmla="*/ 1156915 w 1979875"/>
              <a:gd name="connsiteY63" fmla="*/ 2509423 h 2533277"/>
              <a:gd name="connsiteX64" fmla="*/ 1264257 w 1979875"/>
              <a:gd name="connsiteY64" fmla="*/ 2318592 h 2533277"/>
              <a:gd name="connsiteX65" fmla="*/ 1176793 w 1979875"/>
              <a:gd name="connsiteY65" fmla="*/ 2211249 h 2533277"/>
              <a:gd name="connsiteX66" fmla="*/ 1248355 w 1979875"/>
              <a:gd name="connsiteY66" fmla="*/ 2099931 h 2533277"/>
              <a:gd name="connsiteX67" fmla="*/ 1196671 w 1979875"/>
              <a:gd name="connsiteY67" fmla="*/ 2016442 h 2533277"/>
              <a:gd name="connsiteX68" fmla="*/ 1304014 w 1979875"/>
              <a:gd name="connsiteY68" fmla="*/ 1833562 h 2533277"/>
              <a:gd name="connsiteX69" fmla="*/ 1160890 w 1979875"/>
              <a:gd name="connsiteY69" fmla="*/ 1738146 h 2533277"/>
              <a:gd name="connsiteX70" fmla="*/ 1101255 w 1979875"/>
              <a:gd name="connsiteY70" fmla="*/ 1614901 h 2533277"/>
              <a:gd name="connsiteX71" fmla="*/ 1184744 w 1979875"/>
              <a:gd name="connsiteY71" fmla="*/ 1595023 h 2533277"/>
              <a:gd name="connsiteX72" fmla="*/ 1077401 w 1979875"/>
              <a:gd name="connsiteY72" fmla="*/ 1575145 h 2533277"/>
              <a:gd name="connsiteX73" fmla="*/ 1041621 w 1979875"/>
              <a:gd name="connsiteY73" fmla="*/ 1519486 h 2533277"/>
              <a:gd name="connsiteX74" fmla="*/ 1077401 w 1979875"/>
              <a:gd name="connsiteY74" fmla="*/ 1432021 h 2533277"/>
              <a:gd name="connsiteX75" fmla="*/ 1172817 w 1979875"/>
              <a:gd name="connsiteY75" fmla="*/ 1455875 h 2533277"/>
              <a:gd name="connsiteX76" fmla="*/ 1236428 w 1979875"/>
              <a:gd name="connsiteY76" fmla="*/ 1579120 h 2533277"/>
              <a:gd name="connsiteX77" fmla="*/ 1204622 w 1979875"/>
              <a:gd name="connsiteY77" fmla="*/ 1424070 h 2533277"/>
              <a:gd name="connsiteX78" fmla="*/ 1093304 w 1979875"/>
              <a:gd name="connsiteY78" fmla="*/ 1384313 h 2533277"/>
              <a:gd name="connsiteX79" fmla="*/ 1137036 w 1979875"/>
              <a:gd name="connsiteY79" fmla="*/ 1261068 h 2533277"/>
              <a:gd name="connsiteX80" fmla="*/ 1240403 w 1979875"/>
              <a:gd name="connsiteY80" fmla="*/ 1157701 h 2533277"/>
              <a:gd name="connsiteX81" fmla="*/ 1196671 w 1979875"/>
              <a:gd name="connsiteY81" fmla="*/ 1038432 h 2533277"/>
              <a:gd name="connsiteX82" fmla="*/ 1371600 w 1979875"/>
              <a:gd name="connsiteY82" fmla="*/ 899284 h 2533277"/>
              <a:gd name="connsiteX83" fmla="*/ 1459064 w 1979875"/>
              <a:gd name="connsiteY83" fmla="*/ 1006626 h 2533277"/>
              <a:gd name="connsiteX84" fmla="*/ 1399429 w 1979875"/>
              <a:gd name="connsiteY84" fmla="*/ 875430 h 2533277"/>
              <a:gd name="connsiteX85" fmla="*/ 1455088 w 1979875"/>
              <a:gd name="connsiteY85" fmla="*/ 776039 h 2533277"/>
              <a:gd name="connsiteX86" fmla="*/ 1447137 w 1979875"/>
              <a:gd name="connsiteY86" fmla="*/ 732306 h 2533277"/>
              <a:gd name="connsiteX87" fmla="*/ 1482918 w 1979875"/>
              <a:gd name="connsiteY87" fmla="*/ 716404 h 2533277"/>
              <a:gd name="connsiteX88" fmla="*/ 1542553 w 1979875"/>
              <a:gd name="connsiteY88" fmla="*/ 776039 h 2533277"/>
              <a:gd name="connsiteX89" fmla="*/ 1554480 w 1979875"/>
              <a:gd name="connsiteY89" fmla="*/ 835673 h 2533277"/>
              <a:gd name="connsiteX90" fmla="*/ 1618090 w 1979875"/>
              <a:gd name="connsiteY90" fmla="*/ 923138 h 2533277"/>
              <a:gd name="connsiteX91" fmla="*/ 1518699 w 1979875"/>
              <a:gd name="connsiteY91" fmla="*/ 1078188 h 2533277"/>
              <a:gd name="connsiteX92" fmla="*/ 1502796 w 1979875"/>
              <a:gd name="connsiteY92" fmla="*/ 1205409 h 2533277"/>
              <a:gd name="connsiteX93" fmla="*/ 1419308 w 1979875"/>
              <a:gd name="connsiteY93" fmla="*/ 1280946 h 2533277"/>
              <a:gd name="connsiteX94" fmla="*/ 1260281 w 1979875"/>
              <a:gd name="connsiteY94" fmla="*/ 1384313 h 2533277"/>
              <a:gd name="connsiteX95" fmla="*/ 1447137 w 1979875"/>
              <a:gd name="connsiteY95" fmla="*/ 1308776 h 2533277"/>
              <a:gd name="connsiteX96" fmla="*/ 1455088 w 1979875"/>
              <a:gd name="connsiteY96" fmla="*/ 1571169 h 2533277"/>
              <a:gd name="connsiteX97" fmla="*/ 1331843 w 1979875"/>
              <a:gd name="connsiteY97" fmla="*/ 1738146 h 2533277"/>
              <a:gd name="connsiteX98" fmla="*/ 1474967 w 1979875"/>
              <a:gd name="connsiteY98" fmla="*/ 1598999 h 2533277"/>
              <a:gd name="connsiteX99" fmla="*/ 1554480 w 1979875"/>
              <a:gd name="connsiteY99" fmla="*/ 1694414 h 2533277"/>
              <a:gd name="connsiteX100" fmla="*/ 1630017 w 1979875"/>
              <a:gd name="connsiteY100" fmla="*/ 1754049 h 2533277"/>
              <a:gd name="connsiteX101" fmla="*/ 1630017 w 1979875"/>
              <a:gd name="connsiteY101" fmla="*/ 1905124 h 2533277"/>
              <a:gd name="connsiteX102" fmla="*/ 1677725 w 1979875"/>
              <a:gd name="connsiteY102" fmla="*/ 1960783 h 2533277"/>
              <a:gd name="connsiteX103" fmla="*/ 1677725 w 1979875"/>
              <a:gd name="connsiteY103" fmla="*/ 2151614 h 2533277"/>
              <a:gd name="connsiteX104" fmla="*/ 1717481 w 1979875"/>
              <a:gd name="connsiteY104" fmla="*/ 1944880 h 2533277"/>
              <a:gd name="connsiteX105" fmla="*/ 1669774 w 1979875"/>
              <a:gd name="connsiteY105" fmla="*/ 1877294 h 2533277"/>
              <a:gd name="connsiteX106" fmla="*/ 1673749 w 1979875"/>
              <a:gd name="connsiteY106" fmla="*/ 1773927 h 2533277"/>
              <a:gd name="connsiteX107" fmla="*/ 1793019 w 1979875"/>
              <a:gd name="connsiteY107" fmla="*/ 1869343 h 2533277"/>
              <a:gd name="connsiteX108" fmla="*/ 1816873 w 1979875"/>
              <a:gd name="connsiteY108" fmla="*/ 1825611 h 2533277"/>
              <a:gd name="connsiteX109" fmla="*/ 1979875 w 1979875"/>
              <a:gd name="connsiteY109" fmla="*/ 1849465 h 2533277"/>
              <a:gd name="connsiteX110" fmla="*/ 1856587 w 1979875"/>
              <a:gd name="connsiteY110" fmla="*/ 1760427 h 2533277"/>
              <a:gd name="connsiteX111" fmla="*/ 1789043 w 1979875"/>
              <a:gd name="connsiteY111" fmla="*/ 1785854 h 2533277"/>
              <a:gd name="connsiteX112" fmla="*/ 1522675 w 1979875"/>
              <a:gd name="connsiteY112" fmla="*/ 1567193 h 2533277"/>
              <a:gd name="connsiteX113" fmla="*/ 1480640 w 1979875"/>
              <a:gd name="connsiteY113" fmla="*/ 1434258 h 2533277"/>
              <a:gd name="connsiteX114" fmla="*/ 1498821 w 1979875"/>
              <a:gd name="connsiteY114" fmla="*/ 1276971 h 2533277"/>
              <a:gd name="connsiteX115" fmla="*/ 1554480 w 1979875"/>
              <a:gd name="connsiteY115" fmla="*/ 1205409 h 2533277"/>
              <a:gd name="connsiteX116" fmla="*/ 1566407 w 1979875"/>
              <a:gd name="connsiteY116" fmla="*/ 1074213 h 2533277"/>
              <a:gd name="connsiteX117" fmla="*/ 1665798 w 1979875"/>
              <a:gd name="connsiteY117" fmla="*/ 939040 h 2533277"/>
              <a:gd name="connsiteX118" fmla="*/ 1800970 w 1979875"/>
              <a:gd name="connsiteY118" fmla="*/ 1046383 h 2533277"/>
              <a:gd name="connsiteX119" fmla="*/ 1868556 w 1979875"/>
              <a:gd name="connsiteY119" fmla="*/ 1193482 h 2533277"/>
              <a:gd name="connsiteX120" fmla="*/ 1840727 w 1979875"/>
              <a:gd name="connsiteY120" fmla="*/ 1030480 h 2533277"/>
              <a:gd name="connsiteX121" fmla="*/ 1641944 w 1979875"/>
              <a:gd name="connsiteY121" fmla="*/ 879406 h 2533277"/>
              <a:gd name="connsiteX122" fmla="*/ 1598212 w 1979875"/>
              <a:gd name="connsiteY122" fmla="*/ 811820 h 2533277"/>
              <a:gd name="connsiteX123" fmla="*/ 1598212 w 1979875"/>
              <a:gd name="connsiteY123" fmla="*/ 728331 h 2533277"/>
              <a:gd name="connsiteX124" fmla="*/ 1514723 w 1979875"/>
              <a:gd name="connsiteY124" fmla="*/ 656769 h 2533277"/>
              <a:gd name="connsiteX125" fmla="*/ 1427259 w 1979875"/>
              <a:gd name="connsiteY125" fmla="*/ 676647 h 2533277"/>
              <a:gd name="connsiteX126" fmla="*/ 1371600 w 1979875"/>
              <a:gd name="connsiteY126" fmla="*/ 644842 h 2533277"/>
              <a:gd name="connsiteX127" fmla="*/ 1359673 w 1979875"/>
              <a:gd name="connsiteY127" fmla="*/ 533524 h 2533277"/>
              <a:gd name="connsiteX128" fmla="*/ 1319916 w 1979875"/>
              <a:gd name="connsiteY128" fmla="*/ 406303 h 2533277"/>
              <a:gd name="connsiteX129" fmla="*/ 1125109 w 1979875"/>
              <a:gd name="connsiteY129" fmla="*/ 283058 h 2533277"/>
              <a:gd name="connsiteX130" fmla="*/ 1081377 w 1979875"/>
              <a:gd name="connsiteY130" fmla="*/ 116080 h 2533277"/>
              <a:gd name="connsiteX131" fmla="*/ 1192695 w 1979875"/>
              <a:gd name="connsiteY131" fmla="*/ 203545 h 2533277"/>
              <a:gd name="connsiteX132" fmla="*/ 1423283 w 1979875"/>
              <a:gd name="connsiteY132" fmla="*/ 438108 h 2533277"/>
              <a:gd name="connsiteX133" fmla="*/ 1387502 w 1979875"/>
              <a:gd name="connsiteY133" fmla="*/ 497743 h 2533277"/>
              <a:gd name="connsiteX134" fmla="*/ 1494845 w 1979875"/>
              <a:gd name="connsiteY134" fmla="*/ 660745 h 2533277"/>
              <a:gd name="connsiteX135" fmla="*/ 1431235 w 1979875"/>
              <a:gd name="connsiteY135" fmla="*/ 493767 h 2533277"/>
              <a:gd name="connsiteX136" fmla="*/ 1474967 w 1979875"/>
              <a:gd name="connsiteY136" fmla="*/ 438108 h 2533277"/>
              <a:gd name="connsiteX137" fmla="*/ 1296062 w 1979875"/>
              <a:gd name="connsiteY137" fmla="*/ 247277 h 2533277"/>
              <a:gd name="connsiteX138" fmla="*/ 1296062 w 1979875"/>
              <a:gd name="connsiteY138" fmla="*/ 247277 h 2533277"/>
              <a:gd name="connsiteX139" fmla="*/ 1439186 w 1979875"/>
              <a:gd name="connsiteY139" fmla="*/ 291009 h 2533277"/>
              <a:gd name="connsiteX140" fmla="*/ 1574358 w 1979875"/>
              <a:gd name="connsiteY140" fmla="*/ 227399 h 2533277"/>
              <a:gd name="connsiteX141" fmla="*/ 1439186 w 1979875"/>
              <a:gd name="connsiteY141" fmla="*/ 251253 h 2533277"/>
              <a:gd name="connsiteX142" fmla="*/ 1276184 w 1979875"/>
              <a:gd name="connsiteY142" fmla="*/ 203545 h 2533277"/>
              <a:gd name="connsiteX143" fmla="*/ 996357 w 1979875"/>
              <a:gd name="connsiteY143" fmla="*/ 0 h 2533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1979875" h="2533277">
                <a:moveTo>
                  <a:pt x="996357" y="0"/>
                </a:moveTo>
                <a:lnTo>
                  <a:pt x="1053548" y="247277"/>
                </a:lnTo>
                <a:lnTo>
                  <a:pt x="1093304" y="521597"/>
                </a:lnTo>
                <a:lnTo>
                  <a:pt x="771276" y="791941"/>
                </a:lnTo>
                <a:lnTo>
                  <a:pt x="771276" y="883381"/>
                </a:lnTo>
                <a:lnTo>
                  <a:pt x="369735" y="1181555"/>
                </a:lnTo>
                <a:lnTo>
                  <a:pt x="210709" y="1443948"/>
                </a:lnTo>
                <a:lnTo>
                  <a:pt x="178904" y="1662609"/>
                </a:lnTo>
                <a:lnTo>
                  <a:pt x="0" y="1889221"/>
                </a:lnTo>
                <a:lnTo>
                  <a:pt x="115294" y="2000540"/>
                </a:lnTo>
                <a:lnTo>
                  <a:pt x="91440" y="2171493"/>
                </a:lnTo>
                <a:lnTo>
                  <a:pt x="174928" y="2243054"/>
                </a:lnTo>
                <a:lnTo>
                  <a:pt x="79513" y="2346421"/>
                </a:lnTo>
                <a:lnTo>
                  <a:pt x="135172" y="2533277"/>
                </a:lnTo>
                <a:lnTo>
                  <a:pt x="135172" y="2342446"/>
                </a:lnTo>
                <a:lnTo>
                  <a:pt x="258417" y="2231127"/>
                </a:lnTo>
                <a:lnTo>
                  <a:pt x="143123" y="2139687"/>
                </a:lnTo>
                <a:lnTo>
                  <a:pt x="178904" y="1980661"/>
                </a:lnTo>
                <a:lnTo>
                  <a:pt x="71561" y="1889221"/>
                </a:lnTo>
                <a:lnTo>
                  <a:pt x="238539" y="1690439"/>
                </a:lnTo>
                <a:lnTo>
                  <a:pt x="278295" y="1463826"/>
                </a:lnTo>
                <a:lnTo>
                  <a:pt x="433346" y="1197458"/>
                </a:lnTo>
                <a:lnTo>
                  <a:pt x="731520" y="998675"/>
                </a:lnTo>
                <a:lnTo>
                  <a:pt x="830911" y="1133847"/>
                </a:lnTo>
                <a:lnTo>
                  <a:pt x="727544" y="1280946"/>
                </a:lnTo>
                <a:lnTo>
                  <a:pt x="795130" y="1416119"/>
                </a:lnTo>
                <a:lnTo>
                  <a:pt x="767301" y="1276971"/>
                </a:lnTo>
                <a:lnTo>
                  <a:pt x="886570" y="1129872"/>
                </a:lnTo>
                <a:lnTo>
                  <a:pt x="771276" y="970846"/>
                </a:lnTo>
                <a:lnTo>
                  <a:pt x="854765" y="887357"/>
                </a:lnTo>
                <a:lnTo>
                  <a:pt x="850789" y="787966"/>
                </a:lnTo>
                <a:lnTo>
                  <a:pt x="1097280" y="597134"/>
                </a:lnTo>
                <a:lnTo>
                  <a:pt x="1224501" y="652793"/>
                </a:lnTo>
                <a:lnTo>
                  <a:pt x="1125109" y="569305"/>
                </a:lnTo>
                <a:lnTo>
                  <a:pt x="1152939" y="485816"/>
                </a:lnTo>
                <a:lnTo>
                  <a:pt x="1129085" y="358595"/>
                </a:lnTo>
                <a:lnTo>
                  <a:pt x="1284135" y="461962"/>
                </a:lnTo>
                <a:lnTo>
                  <a:pt x="1311965" y="628940"/>
                </a:lnTo>
                <a:lnTo>
                  <a:pt x="1256306" y="708453"/>
                </a:lnTo>
                <a:lnTo>
                  <a:pt x="1260281" y="811820"/>
                </a:lnTo>
                <a:lnTo>
                  <a:pt x="1284135" y="704477"/>
                </a:lnTo>
                <a:lnTo>
                  <a:pt x="1319916" y="672672"/>
                </a:lnTo>
                <a:lnTo>
                  <a:pt x="1391478" y="740258"/>
                </a:lnTo>
                <a:lnTo>
                  <a:pt x="1363648" y="827722"/>
                </a:lnTo>
                <a:lnTo>
                  <a:pt x="1097280" y="1014578"/>
                </a:lnTo>
                <a:lnTo>
                  <a:pt x="1156915" y="1153726"/>
                </a:lnTo>
                <a:lnTo>
                  <a:pt x="1061499" y="1265044"/>
                </a:lnTo>
                <a:lnTo>
                  <a:pt x="954156" y="1535388"/>
                </a:lnTo>
                <a:lnTo>
                  <a:pt x="997888" y="1606950"/>
                </a:lnTo>
                <a:lnTo>
                  <a:pt x="910424" y="1674536"/>
                </a:lnTo>
                <a:lnTo>
                  <a:pt x="779228" y="1682487"/>
                </a:lnTo>
                <a:lnTo>
                  <a:pt x="600323" y="1845489"/>
                </a:lnTo>
                <a:cubicBezTo>
                  <a:pt x="601648" y="1922352"/>
                  <a:pt x="602974" y="1999214"/>
                  <a:pt x="604299" y="2076077"/>
                </a:cubicBezTo>
                <a:lnTo>
                  <a:pt x="636104" y="1865367"/>
                </a:lnTo>
                <a:lnTo>
                  <a:pt x="799106" y="1722244"/>
                </a:lnTo>
                <a:lnTo>
                  <a:pt x="922351" y="1718268"/>
                </a:lnTo>
                <a:lnTo>
                  <a:pt x="1041621" y="1650682"/>
                </a:lnTo>
                <a:lnTo>
                  <a:pt x="1097280" y="1777903"/>
                </a:lnTo>
                <a:lnTo>
                  <a:pt x="1232452" y="1845489"/>
                </a:lnTo>
                <a:lnTo>
                  <a:pt x="1129085" y="2036320"/>
                </a:lnTo>
                <a:lnTo>
                  <a:pt x="1176793" y="2107882"/>
                </a:lnTo>
                <a:lnTo>
                  <a:pt x="1097280" y="2219200"/>
                </a:lnTo>
                <a:lnTo>
                  <a:pt x="1200647" y="2334494"/>
                </a:lnTo>
                <a:lnTo>
                  <a:pt x="1156915" y="2509423"/>
                </a:lnTo>
                <a:lnTo>
                  <a:pt x="1264257" y="2318592"/>
                </a:lnTo>
                <a:lnTo>
                  <a:pt x="1176793" y="2211249"/>
                </a:lnTo>
                <a:lnTo>
                  <a:pt x="1248355" y="2099931"/>
                </a:lnTo>
                <a:lnTo>
                  <a:pt x="1196671" y="2016442"/>
                </a:lnTo>
                <a:lnTo>
                  <a:pt x="1304014" y="1833562"/>
                </a:lnTo>
                <a:lnTo>
                  <a:pt x="1160890" y="1738146"/>
                </a:lnTo>
                <a:lnTo>
                  <a:pt x="1101255" y="1614901"/>
                </a:lnTo>
                <a:lnTo>
                  <a:pt x="1184744" y="1595023"/>
                </a:lnTo>
                <a:lnTo>
                  <a:pt x="1077401" y="1575145"/>
                </a:lnTo>
                <a:lnTo>
                  <a:pt x="1041621" y="1519486"/>
                </a:lnTo>
                <a:lnTo>
                  <a:pt x="1077401" y="1432021"/>
                </a:lnTo>
                <a:lnTo>
                  <a:pt x="1172817" y="1455875"/>
                </a:lnTo>
                <a:lnTo>
                  <a:pt x="1236428" y="1579120"/>
                </a:lnTo>
                <a:lnTo>
                  <a:pt x="1204622" y="1424070"/>
                </a:lnTo>
                <a:lnTo>
                  <a:pt x="1093304" y="1384313"/>
                </a:lnTo>
                <a:lnTo>
                  <a:pt x="1137036" y="1261068"/>
                </a:lnTo>
                <a:lnTo>
                  <a:pt x="1240403" y="1157701"/>
                </a:lnTo>
                <a:lnTo>
                  <a:pt x="1196671" y="1038432"/>
                </a:lnTo>
                <a:lnTo>
                  <a:pt x="1371600" y="899284"/>
                </a:lnTo>
                <a:lnTo>
                  <a:pt x="1459064" y="1006626"/>
                </a:lnTo>
                <a:lnTo>
                  <a:pt x="1399429" y="875430"/>
                </a:lnTo>
                <a:lnTo>
                  <a:pt x="1455088" y="776039"/>
                </a:lnTo>
                <a:lnTo>
                  <a:pt x="1447137" y="732306"/>
                </a:lnTo>
                <a:lnTo>
                  <a:pt x="1482918" y="716404"/>
                </a:lnTo>
                <a:lnTo>
                  <a:pt x="1542553" y="776039"/>
                </a:lnTo>
                <a:lnTo>
                  <a:pt x="1554480" y="835673"/>
                </a:lnTo>
                <a:lnTo>
                  <a:pt x="1618090" y="923138"/>
                </a:lnTo>
                <a:lnTo>
                  <a:pt x="1518699" y="1078188"/>
                </a:lnTo>
                <a:lnTo>
                  <a:pt x="1502796" y="1205409"/>
                </a:lnTo>
                <a:lnTo>
                  <a:pt x="1419308" y="1280946"/>
                </a:lnTo>
                <a:lnTo>
                  <a:pt x="1260281" y="1384313"/>
                </a:lnTo>
                <a:lnTo>
                  <a:pt x="1447137" y="1308776"/>
                </a:lnTo>
                <a:lnTo>
                  <a:pt x="1455088" y="1571169"/>
                </a:lnTo>
                <a:lnTo>
                  <a:pt x="1331843" y="1738146"/>
                </a:lnTo>
                <a:lnTo>
                  <a:pt x="1474967" y="1598999"/>
                </a:lnTo>
                <a:lnTo>
                  <a:pt x="1554480" y="1694414"/>
                </a:lnTo>
                <a:lnTo>
                  <a:pt x="1630017" y="1754049"/>
                </a:lnTo>
                <a:lnTo>
                  <a:pt x="1630017" y="1905124"/>
                </a:lnTo>
                <a:lnTo>
                  <a:pt x="1677725" y="1960783"/>
                </a:lnTo>
                <a:lnTo>
                  <a:pt x="1677725" y="2151614"/>
                </a:lnTo>
                <a:lnTo>
                  <a:pt x="1717481" y="1944880"/>
                </a:lnTo>
                <a:lnTo>
                  <a:pt x="1669774" y="1877294"/>
                </a:lnTo>
                <a:lnTo>
                  <a:pt x="1673749" y="1773927"/>
                </a:lnTo>
                <a:lnTo>
                  <a:pt x="1793019" y="1869343"/>
                </a:lnTo>
                <a:lnTo>
                  <a:pt x="1816873" y="1825611"/>
                </a:lnTo>
                <a:lnTo>
                  <a:pt x="1979875" y="1849465"/>
                </a:lnTo>
                <a:lnTo>
                  <a:pt x="1856587" y="1760427"/>
                </a:lnTo>
                <a:lnTo>
                  <a:pt x="1789043" y="1785854"/>
                </a:lnTo>
                <a:lnTo>
                  <a:pt x="1522675" y="1567193"/>
                </a:lnTo>
                <a:lnTo>
                  <a:pt x="1480640" y="1434258"/>
                </a:lnTo>
                <a:lnTo>
                  <a:pt x="1498821" y="1276971"/>
                </a:lnTo>
                <a:lnTo>
                  <a:pt x="1554480" y="1205409"/>
                </a:lnTo>
                <a:lnTo>
                  <a:pt x="1566407" y="1074213"/>
                </a:lnTo>
                <a:lnTo>
                  <a:pt x="1665798" y="939040"/>
                </a:lnTo>
                <a:lnTo>
                  <a:pt x="1800970" y="1046383"/>
                </a:lnTo>
                <a:lnTo>
                  <a:pt x="1868556" y="1193482"/>
                </a:lnTo>
                <a:lnTo>
                  <a:pt x="1840727" y="1030480"/>
                </a:lnTo>
                <a:lnTo>
                  <a:pt x="1641944" y="879406"/>
                </a:lnTo>
                <a:lnTo>
                  <a:pt x="1598212" y="811820"/>
                </a:lnTo>
                <a:lnTo>
                  <a:pt x="1598212" y="728331"/>
                </a:lnTo>
                <a:lnTo>
                  <a:pt x="1514723" y="656769"/>
                </a:lnTo>
                <a:lnTo>
                  <a:pt x="1427259" y="676647"/>
                </a:lnTo>
                <a:lnTo>
                  <a:pt x="1371600" y="644842"/>
                </a:lnTo>
                <a:lnTo>
                  <a:pt x="1359673" y="533524"/>
                </a:lnTo>
                <a:lnTo>
                  <a:pt x="1319916" y="406303"/>
                </a:lnTo>
                <a:lnTo>
                  <a:pt x="1125109" y="283058"/>
                </a:lnTo>
                <a:lnTo>
                  <a:pt x="1081377" y="116080"/>
                </a:lnTo>
                <a:lnTo>
                  <a:pt x="1192695" y="203545"/>
                </a:lnTo>
                <a:lnTo>
                  <a:pt x="1423283" y="438108"/>
                </a:lnTo>
                <a:lnTo>
                  <a:pt x="1387502" y="497743"/>
                </a:lnTo>
                <a:lnTo>
                  <a:pt x="1494845" y="660745"/>
                </a:lnTo>
                <a:lnTo>
                  <a:pt x="1431235" y="493767"/>
                </a:lnTo>
                <a:lnTo>
                  <a:pt x="1474967" y="438108"/>
                </a:lnTo>
                <a:lnTo>
                  <a:pt x="1296062" y="247277"/>
                </a:lnTo>
                <a:lnTo>
                  <a:pt x="1296062" y="247277"/>
                </a:lnTo>
                <a:lnTo>
                  <a:pt x="1439186" y="291009"/>
                </a:lnTo>
                <a:lnTo>
                  <a:pt x="1574358" y="227399"/>
                </a:lnTo>
                <a:lnTo>
                  <a:pt x="1439186" y="251253"/>
                </a:lnTo>
                <a:lnTo>
                  <a:pt x="1276184" y="203545"/>
                </a:lnTo>
                <a:lnTo>
                  <a:pt x="996357" y="0"/>
                </a:lnTo>
                <a:close/>
              </a:path>
            </a:pathLst>
          </a:custGeom>
          <a:solidFill>
            <a:schemeClr val="accent5"/>
          </a:solidFill>
          <a:ln w="22225">
            <a:solidFill>
              <a:srgbClr val="0070C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F4BA0344-3366-781E-FD5D-0650B433C3D9}"/>
              </a:ext>
            </a:extLst>
          </p:cNvPr>
          <p:cNvSpPr/>
          <p:nvPr/>
        </p:nvSpPr>
        <p:spPr bwMode="auto">
          <a:xfrm>
            <a:off x="3578987" y="3451630"/>
            <a:ext cx="2542651" cy="2925325"/>
          </a:xfrm>
          <a:custGeom>
            <a:avLst/>
            <a:gdLst>
              <a:gd name="connsiteX0" fmla="*/ 1065475 w 1979875"/>
              <a:gd name="connsiteY0" fmla="*/ 0 h 2437075"/>
              <a:gd name="connsiteX1" fmla="*/ 1041621 w 1979875"/>
              <a:gd name="connsiteY1" fmla="*/ 163002 h 2437075"/>
              <a:gd name="connsiteX2" fmla="*/ 1093304 w 1979875"/>
              <a:gd name="connsiteY2" fmla="*/ 425395 h 2437075"/>
              <a:gd name="connsiteX3" fmla="*/ 771276 w 1979875"/>
              <a:gd name="connsiteY3" fmla="*/ 695739 h 2437075"/>
              <a:gd name="connsiteX4" fmla="*/ 771276 w 1979875"/>
              <a:gd name="connsiteY4" fmla="*/ 787179 h 2437075"/>
              <a:gd name="connsiteX5" fmla="*/ 369735 w 1979875"/>
              <a:gd name="connsiteY5" fmla="*/ 1085353 h 2437075"/>
              <a:gd name="connsiteX6" fmla="*/ 210709 w 1979875"/>
              <a:gd name="connsiteY6" fmla="*/ 1347746 h 2437075"/>
              <a:gd name="connsiteX7" fmla="*/ 178904 w 1979875"/>
              <a:gd name="connsiteY7" fmla="*/ 1566407 h 2437075"/>
              <a:gd name="connsiteX8" fmla="*/ 0 w 1979875"/>
              <a:gd name="connsiteY8" fmla="*/ 1793019 h 2437075"/>
              <a:gd name="connsiteX9" fmla="*/ 115294 w 1979875"/>
              <a:gd name="connsiteY9" fmla="*/ 1904338 h 2437075"/>
              <a:gd name="connsiteX10" fmla="*/ 91440 w 1979875"/>
              <a:gd name="connsiteY10" fmla="*/ 2075291 h 2437075"/>
              <a:gd name="connsiteX11" fmla="*/ 174928 w 1979875"/>
              <a:gd name="connsiteY11" fmla="*/ 2146852 h 2437075"/>
              <a:gd name="connsiteX12" fmla="*/ 79513 w 1979875"/>
              <a:gd name="connsiteY12" fmla="*/ 2250219 h 2437075"/>
              <a:gd name="connsiteX13" fmla="*/ 135172 w 1979875"/>
              <a:gd name="connsiteY13" fmla="*/ 2437075 h 2437075"/>
              <a:gd name="connsiteX14" fmla="*/ 135172 w 1979875"/>
              <a:gd name="connsiteY14" fmla="*/ 2246244 h 2437075"/>
              <a:gd name="connsiteX15" fmla="*/ 258417 w 1979875"/>
              <a:gd name="connsiteY15" fmla="*/ 2134925 h 2437075"/>
              <a:gd name="connsiteX16" fmla="*/ 143123 w 1979875"/>
              <a:gd name="connsiteY16" fmla="*/ 2043485 h 2437075"/>
              <a:gd name="connsiteX17" fmla="*/ 178904 w 1979875"/>
              <a:gd name="connsiteY17" fmla="*/ 1884459 h 2437075"/>
              <a:gd name="connsiteX18" fmla="*/ 71561 w 1979875"/>
              <a:gd name="connsiteY18" fmla="*/ 1793019 h 2437075"/>
              <a:gd name="connsiteX19" fmla="*/ 238539 w 1979875"/>
              <a:gd name="connsiteY19" fmla="*/ 1594237 h 2437075"/>
              <a:gd name="connsiteX20" fmla="*/ 278295 w 1979875"/>
              <a:gd name="connsiteY20" fmla="*/ 1367624 h 2437075"/>
              <a:gd name="connsiteX21" fmla="*/ 433346 w 1979875"/>
              <a:gd name="connsiteY21" fmla="*/ 1101256 h 2437075"/>
              <a:gd name="connsiteX22" fmla="*/ 731520 w 1979875"/>
              <a:gd name="connsiteY22" fmla="*/ 902473 h 2437075"/>
              <a:gd name="connsiteX23" fmla="*/ 830911 w 1979875"/>
              <a:gd name="connsiteY23" fmla="*/ 1037645 h 2437075"/>
              <a:gd name="connsiteX24" fmla="*/ 727544 w 1979875"/>
              <a:gd name="connsiteY24" fmla="*/ 1184744 h 2437075"/>
              <a:gd name="connsiteX25" fmla="*/ 795130 w 1979875"/>
              <a:gd name="connsiteY25" fmla="*/ 1319917 h 2437075"/>
              <a:gd name="connsiteX26" fmla="*/ 767301 w 1979875"/>
              <a:gd name="connsiteY26" fmla="*/ 1180769 h 2437075"/>
              <a:gd name="connsiteX27" fmla="*/ 886570 w 1979875"/>
              <a:gd name="connsiteY27" fmla="*/ 1033670 h 2437075"/>
              <a:gd name="connsiteX28" fmla="*/ 771276 w 1979875"/>
              <a:gd name="connsiteY28" fmla="*/ 874644 h 2437075"/>
              <a:gd name="connsiteX29" fmla="*/ 854765 w 1979875"/>
              <a:gd name="connsiteY29" fmla="*/ 791155 h 2437075"/>
              <a:gd name="connsiteX30" fmla="*/ 850789 w 1979875"/>
              <a:gd name="connsiteY30" fmla="*/ 691764 h 2437075"/>
              <a:gd name="connsiteX31" fmla="*/ 1097280 w 1979875"/>
              <a:gd name="connsiteY31" fmla="*/ 500932 h 2437075"/>
              <a:gd name="connsiteX32" fmla="*/ 1224501 w 1979875"/>
              <a:gd name="connsiteY32" fmla="*/ 556591 h 2437075"/>
              <a:gd name="connsiteX33" fmla="*/ 1125109 w 1979875"/>
              <a:gd name="connsiteY33" fmla="*/ 473103 h 2437075"/>
              <a:gd name="connsiteX34" fmla="*/ 1152939 w 1979875"/>
              <a:gd name="connsiteY34" fmla="*/ 389614 h 2437075"/>
              <a:gd name="connsiteX35" fmla="*/ 1129085 w 1979875"/>
              <a:gd name="connsiteY35" fmla="*/ 262393 h 2437075"/>
              <a:gd name="connsiteX36" fmla="*/ 1284135 w 1979875"/>
              <a:gd name="connsiteY36" fmla="*/ 365760 h 2437075"/>
              <a:gd name="connsiteX37" fmla="*/ 1311965 w 1979875"/>
              <a:gd name="connsiteY37" fmla="*/ 532738 h 2437075"/>
              <a:gd name="connsiteX38" fmla="*/ 1256306 w 1979875"/>
              <a:gd name="connsiteY38" fmla="*/ 612251 h 2437075"/>
              <a:gd name="connsiteX39" fmla="*/ 1260281 w 1979875"/>
              <a:gd name="connsiteY39" fmla="*/ 715618 h 2437075"/>
              <a:gd name="connsiteX40" fmla="*/ 1284135 w 1979875"/>
              <a:gd name="connsiteY40" fmla="*/ 608275 h 2437075"/>
              <a:gd name="connsiteX41" fmla="*/ 1319916 w 1979875"/>
              <a:gd name="connsiteY41" fmla="*/ 576470 h 2437075"/>
              <a:gd name="connsiteX42" fmla="*/ 1391478 w 1979875"/>
              <a:gd name="connsiteY42" fmla="*/ 644056 h 2437075"/>
              <a:gd name="connsiteX43" fmla="*/ 1363648 w 1979875"/>
              <a:gd name="connsiteY43" fmla="*/ 731520 h 2437075"/>
              <a:gd name="connsiteX44" fmla="*/ 1097280 w 1979875"/>
              <a:gd name="connsiteY44" fmla="*/ 918376 h 2437075"/>
              <a:gd name="connsiteX45" fmla="*/ 1156915 w 1979875"/>
              <a:gd name="connsiteY45" fmla="*/ 1057524 h 2437075"/>
              <a:gd name="connsiteX46" fmla="*/ 1061499 w 1979875"/>
              <a:gd name="connsiteY46" fmla="*/ 1168842 h 2437075"/>
              <a:gd name="connsiteX47" fmla="*/ 954156 w 1979875"/>
              <a:gd name="connsiteY47" fmla="*/ 1439186 h 2437075"/>
              <a:gd name="connsiteX48" fmla="*/ 997888 w 1979875"/>
              <a:gd name="connsiteY48" fmla="*/ 1510748 h 2437075"/>
              <a:gd name="connsiteX49" fmla="*/ 910424 w 1979875"/>
              <a:gd name="connsiteY49" fmla="*/ 1578334 h 2437075"/>
              <a:gd name="connsiteX50" fmla="*/ 779228 w 1979875"/>
              <a:gd name="connsiteY50" fmla="*/ 1586285 h 2437075"/>
              <a:gd name="connsiteX51" fmla="*/ 600323 w 1979875"/>
              <a:gd name="connsiteY51" fmla="*/ 1749287 h 2437075"/>
              <a:gd name="connsiteX52" fmla="*/ 604299 w 1979875"/>
              <a:gd name="connsiteY52" fmla="*/ 1979875 h 2437075"/>
              <a:gd name="connsiteX53" fmla="*/ 636104 w 1979875"/>
              <a:gd name="connsiteY53" fmla="*/ 1769165 h 2437075"/>
              <a:gd name="connsiteX54" fmla="*/ 799106 w 1979875"/>
              <a:gd name="connsiteY54" fmla="*/ 1626042 h 2437075"/>
              <a:gd name="connsiteX55" fmla="*/ 922351 w 1979875"/>
              <a:gd name="connsiteY55" fmla="*/ 1622066 h 2437075"/>
              <a:gd name="connsiteX56" fmla="*/ 1041621 w 1979875"/>
              <a:gd name="connsiteY56" fmla="*/ 1554480 h 2437075"/>
              <a:gd name="connsiteX57" fmla="*/ 1097280 w 1979875"/>
              <a:gd name="connsiteY57" fmla="*/ 1681701 h 2437075"/>
              <a:gd name="connsiteX58" fmla="*/ 1232452 w 1979875"/>
              <a:gd name="connsiteY58" fmla="*/ 1749287 h 2437075"/>
              <a:gd name="connsiteX59" fmla="*/ 1129085 w 1979875"/>
              <a:gd name="connsiteY59" fmla="*/ 1940118 h 2437075"/>
              <a:gd name="connsiteX60" fmla="*/ 1176793 w 1979875"/>
              <a:gd name="connsiteY60" fmla="*/ 2011680 h 2437075"/>
              <a:gd name="connsiteX61" fmla="*/ 1097280 w 1979875"/>
              <a:gd name="connsiteY61" fmla="*/ 2122998 h 2437075"/>
              <a:gd name="connsiteX62" fmla="*/ 1200647 w 1979875"/>
              <a:gd name="connsiteY62" fmla="*/ 2238292 h 2437075"/>
              <a:gd name="connsiteX63" fmla="*/ 1156915 w 1979875"/>
              <a:gd name="connsiteY63" fmla="*/ 2413221 h 2437075"/>
              <a:gd name="connsiteX64" fmla="*/ 1264257 w 1979875"/>
              <a:gd name="connsiteY64" fmla="*/ 2222390 h 2437075"/>
              <a:gd name="connsiteX65" fmla="*/ 1176793 w 1979875"/>
              <a:gd name="connsiteY65" fmla="*/ 2115047 h 2437075"/>
              <a:gd name="connsiteX66" fmla="*/ 1248355 w 1979875"/>
              <a:gd name="connsiteY66" fmla="*/ 2003729 h 2437075"/>
              <a:gd name="connsiteX67" fmla="*/ 1196671 w 1979875"/>
              <a:gd name="connsiteY67" fmla="*/ 1920240 h 2437075"/>
              <a:gd name="connsiteX68" fmla="*/ 1304014 w 1979875"/>
              <a:gd name="connsiteY68" fmla="*/ 1737360 h 2437075"/>
              <a:gd name="connsiteX69" fmla="*/ 1160890 w 1979875"/>
              <a:gd name="connsiteY69" fmla="*/ 1641944 h 2437075"/>
              <a:gd name="connsiteX70" fmla="*/ 1101255 w 1979875"/>
              <a:gd name="connsiteY70" fmla="*/ 1518699 h 2437075"/>
              <a:gd name="connsiteX71" fmla="*/ 1184744 w 1979875"/>
              <a:gd name="connsiteY71" fmla="*/ 1498821 h 2437075"/>
              <a:gd name="connsiteX72" fmla="*/ 1077401 w 1979875"/>
              <a:gd name="connsiteY72" fmla="*/ 1478943 h 2437075"/>
              <a:gd name="connsiteX73" fmla="*/ 1041621 w 1979875"/>
              <a:gd name="connsiteY73" fmla="*/ 1423284 h 2437075"/>
              <a:gd name="connsiteX74" fmla="*/ 1077401 w 1979875"/>
              <a:gd name="connsiteY74" fmla="*/ 1335819 h 2437075"/>
              <a:gd name="connsiteX75" fmla="*/ 1172817 w 1979875"/>
              <a:gd name="connsiteY75" fmla="*/ 1359673 h 2437075"/>
              <a:gd name="connsiteX76" fmla="*/ 1236428 w 1979875"/>
              <a:gd name="connsiteY76" fmla="*/ 1482918 h 2437075"/>
              <a:gd name="connsiteX77" fmla="*/ 1204622 w 1979875"/>
              <a:gd name="connsiteY77" fmla="*/ 1327868 h 2437075"/>
              <a:gd name="connsiteX78" fmla="*/ 1093304 w 1979875"/>
              <a:gd name="connsiteY78" fmla="*/ 1288111 h 2437075"/>
              <a:gd name="connsiteX79" fmla="*/ 1137036 w 1979875"/>
              <a:gd name="connsiteY79" fmla="*/ 1164866 h 2437075"/>
              <a:gd name="connsiteX80" fmla="*/ 1240403 w 1979875"/>
              <a:gd name="connsiteY80" fmla="*/ 1061499 h 2437075"/>
              <a:gd name="connsiteX81" fmla="*/ 1196671 w 1979875"/>
              <a:gd name="connsiteY81" fmla="*/ 942230 h 2437075"/>
              <a:gd name="connsiteX82" fmla="*/ 1371600 w 1979875"/>
              <a:gd name="connsiteY82" fmla="*/ 803082 h 2437075"/>
              <a:gd name="connsiteX83" fmla="*/ 1459064 w 1979875"/>
              <a:gd name="connsiteY83" fmla="*/ 910424 h 2437075"/>
              <a:gd name="connsiteX84" fmla="*/ 1399429 w 1979875"/>
              <a:gd name="connsiteY84" fmla="*/ 779228 h 2437075"/>
              <a:gd name="connsiteX85" fmla="*/ 1455088 w 1979875"/>
              <a:gd name="connsiteY85" fmla="*/ 679837 h 2437075"/>
              <a:gd name="connsiteX86" fmla="*/ 1447137 w 1979875"/>
              <a:gd name="connsiteY86" fmla="*/ 636104 h 2437075"/>
              <a:gd name="connsiteX87" fmla="*/ 1482918 w 1979875"/>
              <a:gd name="connsiteY87" fmla="*/ 620202 h 2437075"/>
              <a:gd name="connsiteX88" fmla="*/ 1542553 w 1979875"/>
              <a:gd name="connsiteY88" fmla="*/ 679837 h 2437075"/>
              <a:gd name="connsiteX89" fmla="*/ 1554480 w 1979875"/>
              <a:gd name="connsiteY89" fmla="*/ 739471 h 2437075"/>
              <a:gd name="connsiteX90" fmla="*/ 1618090 w 1979875"/>
              <a:gd name="connsiteY90" fmla="*/ 826936 h 2437075"/>
              <a:gd name="connsiteX91" fmla="*/ 1518699 w 1979875"/>
              <a:gd name="connsiteY91" fmla="*/ 981986 h 2437075"/>
              <a:gd name="connsiteX92" fmla="*/ 1502796 w 1979875"/>
              <a:gd name="connsiteY92" fmla="*/ 1109207 h 2437075"/>
              <a:gd name="connsiteX93" fmla="*/ 1419308 w 1979875"/>
              <a:gd name="connsiteY93" fmla="*/ 1184744 h 2437075"/>
              <a:gd name="connsiteX94" fmla="*/ 1260281 w 1979875"/>
              <a:gd name="connsiteY94" fmla="*/ 1288111 h 2437075"/>
              <a:gd name="connsiteX95" fmla="*/ 1447137 w 1979875"/>
              <a:gd name="connsiteY95" fmla="*/ 1212574 h 2437075"/>
              <a:gd name="connsiteX96" fmla="*/ 1455088 w 1979875"/>
              <a:gd name="connsiteY96" fmla="*/ 1474967 h 2437075"/>
              <a:gd name="connsiteX97" fmla="*/ 1331843 w 1979875"/>
              <a:gd name="connsiteY97" fmla="*/ 1641944 h 2437075"/>
              <a:gd name="connsiteX98" fmla="*/ 1474967 w 1979875"/>
              <a:gd name="connsiteY98" fmla="*/ 1502797 h 2437075"/>
              <a:gd name="connsiteX99" fmla="*/ 1554480 w 1979875"/>
              <a:gd name="connsiteY99" fmla="*/ 1598212 h 2437075"/>
              <a:gd name="connsiteX100" fmla="*/ 1630017 w 1979875"/>
              <a:gd name="connsiteY100" fmla="*/ 1657847 h 2437075"/>
              <a:gd name="connsiteX101" fmla="*/ 1630017 w 1979875"/>
              <a:gd name="connsiteY101" fmla="*/ 1808922 h 2437075"/>
              <a:gd name="connsiteX102" fmla="*/ 1677725 w 1979875"/>
              <a:gd name="connsiteY102" fmla="*/ 1864581 h 2437075"/>
              <a:gd name="connsiteX103" fmla="*/ 1677725 w 1979875"/>
              <a:gd name="connsiteY103" fmla="*/ 2055412 h 2437075"/>
              <a:gd name="connsiteX104" fmla="*/ 1717481 w 1979875"/>
              <a:gd name="connsiteY104" fmla="*/ 1848678 h 2437075"/>
              <a:gd name="connsiteX105" fmla="*/ 1669774 w 1979875"/>
              <a:gd name="connsiteY105" fmla="*/ 1781092 h 2437075"/>
              <a:gd name="connsiteX106" fmla="*/ 1673749 w 1979875"/>
              <a:gd name="connsiteY106" fmla="*/ 1677725 h 2437075"/>
              <a:gd name="connsiteX107" fmla="*/ 1793019 w 1979875"/>
              <a:gd name="connsiteY107" fmla="*/ 1773141 h 2437075"/>
              <a:gd name="connsiteX108" fmla="*/ 1816873 w 1979875"/>
              <a:gd name="connsiteY108" fmla="*/ 1729409 h 2437075"/>
              <a:gd name="connsiteX109" fmla="*/ 1979875 w 1979875"/>
              <a:gd name="connsiteY109" fmla="*/ 1753263 h 2437075"/>
              <a:gd name="connsiteX110" fmla="*/ 1832775 w 1979875"/>
              <a:gd name="connsiteY110" fmla="*/ 1673750 h 2437075"/>
              <a:gd name="connsiteX111" fmla="*/ 1789043 w 1979875"/>
              <a:gd name="connsiteY111" fmla="*/ 1689652 h 2437075"/>
              <a:gd name="connsiteX112" fmla="*/ 1522675 w 1979875"/>
              <a:gd name="connsiteY112" fmla="*/ 1470991 h 2437075"/>
              <a:gd name="connsiteX113" fmla="*/ 1542553 w 1979875"/>
              <a:gd name="connsiteY113" fmla="*/ 1252331 h 2437075"/>
              <a:gd name="connsiteX114" fmla="*/ 1498821 w 1979875"/>
              <a:gd name="connsiteY114" fmla="*/ 1180769 h 2437075"/>
              <a:gd name="connsiteX115" fmla="*/ 1554480 w 1979875"/>
              <a:gd name="connsiteY115" fmla="*/ 1109207 h 2437075"/>
              <a:gd name="connsiteX116" fmla="*/ 1566407 w 1979875"/>
              <a:gd name="connsiteY116" fmla="*/ 978011 h 2437075"/>
              <a:gd name="connsiteX117" fmla="*/ 1665798 w 1979875"/>
              <a:gd name="connsiteY117" fmla="*/ 842838 h 2437075"/>
              <a:gd name="connsiteX118" fmla="*/ 1800970 w 1979875"/>
              <a:gd name="connsiteY118" fmla="*/ 950181 h 2437075"/>
              <a:gd name="connsiteX119" fmla="*/ 1868556 w 1979875"/>
              <a:gd name="connsiteY119" fmla="*/ 1097280 h 2437075"/>
              <a:gd name="connsiteX120" fmla="*/ 1840727 w 1979875"/>
              <a:gd name="connsiteY120" fmla="*/ 934278 h 2437075"/>
              <a:gd name="connsiteX121" fmla="*/ 1641944 w 1979875"/>
              <a:gd name="connsiteY121" fmla="*/ 783204 h 2437075"/>
              <a:gd name="connsiteX122" fmla="*/ 1598212 w 1979875"/>
              <a:gd name="connsiteY122" fmla="*/ 715618 h 2437075"/>
              <a:gd name="connsiteX123" fmla="*/ 1598212 w 1979875"/>
              <a:gd name="connsiteY123" fmla="*/ 632129 h 2437075"/>
              <a:gd name="connsiteX124" fmla="*/ 1514723 w 1979875"/>
              <a:gd name="connsiteY124" fmla="*/ 560567 h 2437075"/>
              <a:gd name="connsiteX125" fmla="*/ 1427259 w 1979875"/>
              <a:gd name="connsiteY125" fmla="*/ 580445 h 2437075"/>
              <a:gd name="connsiteX126" fmla="*/ 1371600 w 1979875"/>
              <a:gd name="connsiteY126" fmla="*/ 548640 h 2437075"/>
              <a:gd name="connsiteX127" fmla="*/ 1359673 w 1979875"/>
              <a:gd name="connsiteY127" fmla="*/ 437322 h 2437075"/>
              <a:gd name="connsiteX128" fmla="*/ 1319916 w 1979875"/>
              <a:gd name="connsiteY128" fmla="*/ 310101 h 2437075"/>
              <a:gd name="connsiteX129" fmla="*/ 1125109 w 1979875"/>
              <a:gd name="connsiteY129" fmla="*/ 186856 h 2437075"/>
              <a:gd name="connsiteX130" fmla="*/ 1113182 w 1979875"/>
              <a:gd name="connsiteY130" fmla="*/ 67586 h 2437075"/>
              <a:gd name="connsiteX131" fmla="*/ 1192695 w 1979875"/>
              <a:gd name="connsiteY131" fmla="*/ 107343 h 2437075"/>
              <a:gd name="connsiteX132" fmla="*/ 1423283 w 1979875"/>
              <a:gd name="connsiteY132" fmla="*/ 341906 h 2437075"/>
              <a:gd name="connsiteX133" fmla="*/ 1387502 w 1979875"/>
              <a:gd name="connsiteY133" fmla="*/ 401541 h 2437075"/>
              <a:gd name="connsiteX134" fmla="*/ 1494845 w 1979875"/>
              <a:gd name="connsiteY134" fmla="*/ 564543 h 2437075"/>
              <a:gd name="connsiteX135" fmla="*/ 1431235 w 1979875"/>
              <a:gd name="connsiteY135" fmla="*/ 397565 h 2437075"/>
              <a:gd name="connsiteX136" fmla="*/ 1474967 w 1979875"/>
              <a:gd name="connsiteY136" fmla="*/ 341906 h 2437075"/>
              <a:gd name="connsiteX137" fmla="*/ 1296062 w 1979875"/>
              <a:gd name="connsiteY137" fmla="*/ 151075 h 2437075"/>
              <a:gd name="connsiteX138" fmla="*/ 1296062 w 1979875"/>
              <a:gd name="connsiteY138" fmla="*/ 151075 h 2437075"/>
              <a:gd name="connsiteX139" fmla="*/ 1439186 w 1979875"/>
              <a:gd name="connsiteY139" fmla="*/ 194807 h 2437075"/>
              <a:gd name="connsiteX140" fmla="*/ 1574358 w 1979875"/>
              <a:gd name="connsiteY140" fmla="*/ 131197 h 2437075"/>
              <a:gd name="connsiteX141" fmla="*/ 1439186 w 1979875"/>
              <a:gd name="connsiteY141" fmla="*/ 155051 h 2437075"/>
              <a:gd name="connsiteX142" fmla="*/ 1276184 w 1979875"/>
              <a:gd name="connsiteY142" fmla="*/ 107343 h 2437075"/>
              <a:gd name="connsiteX143" fmla="*/ 1184744 w 1979875"/>
              <a:gd name="connsiteY143" fmla="*/ 7951 h 2437075"/>
              <a:gd name="connsiteX144" fmla="*/ 1065475 w 1979875"/>
              <a:gd name="connsiteY144" fmla="*/ 0 h 2437075"/>
              <a:gd name="connsiteX0" fmla="*/ 1029694 w 1979875"/>
              <a:gd name="connsiteY0" fmla="*/ 0 h 2528515"/>
              <a:gd name="connsiteX1" fmla="*/ 1041621 w 1979875"/>
              <a:gd name="connsiteY1" fmla="*/ 254442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113182 w 1979875"/>
              <a:gd name="connsiteY130" fmla="*/ 159026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184744 w 1979875"/>
              <a:gd name="connsiteY143" fmla="*/ 99391 h 2528515"/>
              <a:gd name="connsiteX144" fmla="*/ 1029694 w 1979875"/>
              <a:gd name="connsiteY144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113182 w 1979875"/>
              <a:gd name="connsiteY130" fmla="*/ 159026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184744 w 1979875"/>
              <a:gd name="connsiteY143" fmla="*/ 99391 h 2528515"/>
              <a:gd name="connsiteX144" fmla="*/ 1029694 w 1979875"/>
              <a:gd name="connsiteY144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113182 w 1979875"/>
              <a:gd name="connsiteY130" fmla="*/ 159026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081377 w 1979875"/>
              <a:gd name="connsiteY130" fmla="*/ 111318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480640 w 1979875"/>
              <a:gd name="connsiteY113" fmla="*/ 1429496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081377 w 1979875"/>
              <a:gd name="connsiteY130" fmla="*/ 111318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56587 w 1979875"/>
              <a:gd name="connsiteY110" fmla="*/ 1755665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480640 w 1979875"/>
              <a:gd name="connsiteY113" fmla="*/ 1429496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081377 w 1979875"/>
              <a:gd name="connsiteY130" fmla="*/ 111318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996357 w 1979875"/>
              <a:gd name="connsiteY0" fmla="*/ 0 h 2533277"/>
              <a:gd name="connsiteX1" fmla="*/ 1053548 w 1979875"/>
              <a:gd name="connsiteY1" fmla="*/ 247277 h 2533277"/>
              <a:gd name="connsiteX2" fmla="*/ 1093304 w 1979875"/>
              <a:gd name="connsiteY2" fmla="*/ 521597 h 2533277"/>
              <a:gd name="connsiteX3" fmla="*/ 771276 w 1979875"/>
              <a:gd name="connsiteY3" fmla="*/ 791941 h 2533277"/>
              <a:gd name="connsiteX4" fmla="*/ 771276 w 1979875"/>
              <a:gd name="connsiteY4" fmla="*/ 883381 h 2533277"/>
              <a:gd name="connsiteX5" fmla="*/ 369735 w 1979875"/>
              <a:gd name="connsiteY5" fmla="*/ 1181555 h 2533277"/>
              <a:gd name="connsiteX6" fmla="*/ 210709 w 1979875"/>
              <a:gd name="connsiteY6" fmla="*/ 1443948 h 2533277"/>
              <a:gd name="connsiteX7" fmla="*/ 178904 w 1979875"/>
              <a:gd name="connsiteY7" fmla="*/ 1662609 h 2533277"/>
              <a:gd name="connsiteX8" fmla="*/ 0 w 1979875"/>
              <a:gd name="connsiteY8" fmla="*/ 1889221 h 2533277"/>
              <a:gd name="connsiteX9" fmla="*/ 115294 w 1979875"/>
              <a:gd name="connsiteY9" fmla="*/ 2000540 h 2533277"/>
              <a:gd name="connsiteX10" fmla="*/ 91440 w 1979875"/>
              <a:gd name="connsiteY10" fmla="*/ 2171493 h 2533277"/>
              <a:gd name="connsiteX11" fmla="*/ 174928 w 1979875"/>
              <a:gd name="connsiteY11" fmla="*/ 2243054 h 2533277"/>
              <a:gd name="connsiteX12" fmla="*/ 79513 w 1979875"/>
              <a:gd name="connsiteY12" fmla="*/ 2346421 h 2533277"/>
              <a:gd name="connsiteX13" fmla="*/ 135172 w 1979875"/>
              <a:gd name="connsiteY13" fmla="*/ 2533277 h 2533277"/>
              <a:gd name="connsiteX14" fmla="*/ 135172 w 1979875"/>
              <a:gd name="connsiteY14" fmla="*/ 2342446 h 2533277"/>
              <a:gd name="connsiteX15" fmla="*/ 258417 w 1979875"/>
              <a:gd name="connsiteY15" fmla="*/ 2231127 h 2533277"/>
              <a:gd name="connsiteX16" fmla="*/ 143123 w 1979875"/>
              <a:gd name="connsiteY16" fmla="*/ 2139687 h 2533277"/>
              <a:gd name="connsiteX17" fmla="*/ 178904 w 1979875"/>
              <a:gd name="connsiteY17" fmla="*/ 1980661 h 2533277"/>
              <a:gd name="connsiteX18" fmla="*/ 71561 w 1979875"/>
              <a:gd name="connsiteY18" fmla="*/ 1889221 h 2533277"/>
              <a:gd name="connsiteX19" fmla="*/ 238539 w 1979875"/>
              <a:gd name="connsiteY19" fmla="*/ 1690439 h 2533277"/>
              <a:gd name="connsiteX20" fmla="*/ 278295 w 1979875"/>
              <a:gd name="connsiteY20" fmla="*/ 1463826 h 2533277"/>
              <a:gd name="connsiteX21" fmla="*/ 433346 w 1979875"/>
              <a:gd name="connsiteY21" fmla="*/ 1197458 h 2533277"/>
              <a:gd name="connsiteX22" fmla="*/ 731520 w 1979875"/>
              <a:gd name="connsiteY22" fmla="*/ 998675 h 2533277"/>
              <a:gd name="connsiteX23" fmla="*/ 830911 w 1979875"/>
              <a:gd name="connsiteY23" fmla="*/ 1133847 h 2533277"/>
              <a:gd name="connsiteX24" fmla="*/ 727544 w 1979875"/>
              <a:gd name="connsiteY24" fmla="*/ 1280946 h 2533277"/>
              <a:gd name="connsiteX25" fmla="*/ 795130 w 1979875"/>
              <a:gd name="connsiteY25" fmla="*/ 1416119 h 2533277"/>
              <a:gd name="connsiteX26" fmla="*/ 767301 w 1979875"/>
              <a:gd name="connsiteY26" fmla="*/ 1276971 h 2533277"/>
              <a:gd name="connsiteX27" fmla="*/ 886570 w 1979875"/>
              <a:gd name="connsiteY27" fmla="*/ 1129872 h 2533277"/>
              <a:gd name="connsiteX28" fmla="*/ 771276 w 1979875"/>
              <a:gd name="connsiteY28" fmla="*/ 970846 h 2533277"/>
              <a:gd name="connsiteX29" fmla="*/ 854765 w 1979875"/>
              <a:gd name="connsiteY29" fmla="*/ 887357 h 2533277"/>
              <a:gd name="connsiteX30" fmla="*/ 850789 w 1979875"/>
              <a:gd name="connsiteY30" fmla="*/ 787966 h 2533277"/>
              <a:gd name="connsiteX31" fmla="*/ 1097280 w 1979875"/>
              <a:gd name="connsiteY31" fmla="*/ 597134 h 2533277"/>
              <a:gd name="connsiteX32" fmla="*/ 1224501 w 1979875"/>
              <a:gd name="connsiteY32" fmla="*/ 652793 h 2533277"/>
              <a:gd name="connsiteX33" fmla="*/ 1125109 w 1979875"/>
              <a:gd name="connsiteY33" fmla="*/ 569305 h 2533277"/>
              <a:gd name="connsiteX34" fmla="*/ 1152939 w 1979875"/>
              <a:gd name="connsiteY34" fmla="*/ 485816 h 2533277"/>
              <a:gd name="connsiteX35" fmla="*/ 1129085 w 1979875"/>
              <a:gd name="connsiteY35" fmla="*/ 358595 h 2533277"/>
              <a:gd name="connsiteX36" fmla="*/ 1284135 w 1979875"/>
              <a:gd name="connsiteY36" fmla="*/ 461962 h 2533277"/>
              <a:gd name="connsiteX37" fmla="*/ 1311965 w 1979875"/>
              <a:gd name="connsiteY37" fmla="*/ 628940 h 2533277"/>
              <a:gd name="connsiteX38" fmla="*/ 1256306 w 1979875"/>
              <a:gd name="connsiteY38" fmla="*/ 708453 h 2533277"/>
              <a:gd name="connsiteX39" fmla="*/ 1260281 w 1979875"/>
              <a:gd name="connsiteY39" fmla="*/ 811820 h 2533277"/>
              <a:gd name="connsiteX40" fmla="*/ 1284135 w 1979875"/>
              <a:gd name="connsiteY40" fmla="*/ 704477 h 2533277"/>
              <a:gd name="connsiteX41" fmla="*/ 1319916 w 1979875"/>
              <a:gd name="connsiteY41" fmla="*/ 672672 h 2533277"/>
              <a:gd name="connsiteX42" fmla="*/ 1391478 w 1979875"/>
              <a:gd name="connsiteY42" fmla="*/ 740258 h 2533277"/>
              <a:gd name="connsiteX43" fmla="*/ 1363648 w 1979875"/>
              <a:gd name="connsiteY43" fmla="*/ 827722 h 2533277"/>
              <a:gd name="connsiteX44" fmla="*/ 1097280 w 1979875"/>
              <a:gd name="connsiteY44" fmla="*/ 1014578 h 2533277"/>
              <a:gd name="connsiteX45" fmla="*/ 1156915 w 1979875"/>
              <a:gd name="connsiteY45" fmla="*/ 1153726 h 2533277"/>
              <a:gd name="connsiteX46" fmla="*/ 1061499 w 1979875"/>
              <a:gd name="connsiteY46" fmla="*/ 1265044 h 2533277"/>
              <a:gd name="connsiteX47" fmla="*/ 954156 w 1979875"/>
              <a:gd name="connsiteY47" fmla="*/ 1535388 h 2533277"/>
              <a:gd name="connsiteX48" fmla="*/ 997888 w 1979875"/>
              <a:gd name="connsiteY48" fmla="*/ 1606950 h 2533277"/>
              <a:gd name="connsiteX49" fmla="*/ 910424 w 1979875"/>
              <a:gd name="connsiteY49" fmla="*/ 1674536 h 2533277"/>
              <a:gd name="connsiteX50" fmla="*/ 779228 w 1979875"/>
              <a:gd name="connsiteY50" fmla="*/ 1682487 h 2533277"/>
              <a:gd name="connsiteX51" fmla="*/ 600323 w 1979875"/>
              <a:gd name="connsiteY51" fmla="*/ 1845489 h 2533277"/>
              <a:gd name="connsiteX52" fmla="*/ 604299 w 1979875"/>
              <a:gd name="connsiteY52" fmla="*/ 2076077 h 2533277"/>
              <a:gd name="connsiteX53" fmla="*/ 636104 w 1979875"/>
              <a:gd name="connsiteY53" fmla="*/ 1865367 h 2533277"/>
              <a:gd name="connsiteX54" fmla="*/ 799106 w 1979875"/>
              <a:gd name="connsiteY54" fmla="*/ 1722244 h 2533277"/>
              <a:gd name="connsiteX55" fmla="*/ 922351 w 1979875"/>
              <a:gd name="connsiteY55" fmla="*/ 1718268 h 2533277"/>
              <a:gd name="connsiteX56" fmla="*/ 1041621 w 1979875"/>
              <a:gd name="connsiteY56" fmla="*/ 1650682 h 2533277"/>
              <a:gd name="connsiteX57" fmla="*/ 1097280 w 1979875"/>
              <a:gd name="connsiteY57" fmla="*/ 1777903 h 2533277"/>
              <a:gd name="connsiteX58" fmla="*/ 1232452 w 1979875"/>
              <a:gd name="connsiteY58" fmla="*/ 1845489 h 2533277"/>
              <a:gd name="connsiteX59" fmla="*/ 1129085 w 1979875"/>
              <a:gd name="connsiteY59" fmla="*/ 2036320 h 2533277"/>
              <a:gd name="connsiteX60" fmla="*/ 1176793 w 1979875"/>
              <a:gd name="connsiteY60" fmla="*/ 2107882 h 2533277"/>
              <a:gd name="connsiteX61" fmla="*/ 1097280 w 1979875"/>
              <a:gd name="connsiteY61" fmla="*/ 2219200 h 2533277"/>
              <a:gd name="connsiteX62" fmla="*/ 1200647 w 1979875"/>
              <a:gd name="connsiteY62" fmla="*/ 2334494 h 2533277"/>
              <a:gd name="connsiteX63" fmla="*/ 1156915 w 1979875"/>
              <a:gd name="connsiteY63" fmla="*/ 2509423 h 2533277"/>
              <a:gd name="connsiteX64" fmla="*/ 1264257 w 1979875"/>
              <a:gd name="connsiteY64" fmla="*/ 2318592 h 2533277"/>
              <a:gd name="connsiteX65" fmla="*/ 1176793 w 1979875"/>
              <a:gd name="connsiteY65" fmla="*/ 2211249 h 2533277"/>
              <a:gd name="connsiteX66" fmla="*/ 1248355 w 1979875"/>
              <a:gd name="connsiteY66" fmla="*/ 2099931 h 2533277"/>
              <a:gd name="connsiteX67" fmla="*/ 1196671 w 1979875"/>
              <a:gd name="connsiteY67" fmla="*/ 2016442 h 2533277"/>
              <a:gd name="connsiteX68" fmla="*/ 1304014 w 1979875"/>
              <a:gd name="connsiteY68" fmla="*/ 1833562 h 2533277"/>
              <a:gd name="connsiteX69" fmla="*/ 1160890 w 1979875"/>
              <a:gd name="connsiteY69" fmla="*/ 1738146 h 2533277"/>
              <a:gd name="connsiteX70" fmla="*/ 1101255 w 1979875"/>
              <a:gd name="connsiteY70" fmla="*/ 1614901 h 2533277"/>
              <a:gd name="connsiteX71" fmla="*/ 1184744 w 1979875"/>
              <a:gd name="connsiteY71" fmla="*/ 1595023 h 2533277"/>
              <a:gd name="connsiteX72" fmla="*/ 1077401 w 1979875"/>
              <a:gd name="connsiteY72" fmla="*/ 1575145 h 2533277"/>
              <a:gd name="connsiteX73" fmla="*/ 1041621 w 1979875"/>
              <a:gd name="connsiteY73" fmla="*/ 1519486 h 2533277"/>
              <a:gd name="connsiteX74" fmla="*/ 1077401 w 1979875"/>
              <a:gd name="connsiteY74" fmla="*/ 1432021 h 2533277"/>
              <a:gd name="connsiteX75" fmla="*/ 1172817 w 1979875"/>
              <a:gd name="connsiteY75" fmla="*/ 1455875 h 2533277"/>
              <a:gd name="connsiteX76" fmla="*/ 1236428 w 1979875"/>
              <a:gd name="connsiteY76" fmla="*/ 1579120 h 2533277"/>
              <a:gd name="connsiteX77" fmla="*/ 1204622 w 1979875"/>
              <a:gd name="connsiteY77" fmla="*/ 1424070 h 2533277"/>
              <a:gd name="connsiteX78" fmla="*/ 1093304 w 1979875"/>
              <a:gd name="connsiteY78" fmla="*/ 1384313 h 2533277"/>
              <a:gd name="connsiteX79" fmla="*/ 1137036 w 1979875"/>
              <a:gd name="connsiteY79" fmla="*/ 1261068 h 2533277"/>
              <a:gd name="connsiteX80" fmla="*/ 1240403 w 1979875"/>
              <a:gd name="connsiteY80" fmla="*/ 1157701 h 2533277"/>
              <a:gd name="connsiteX81" fmla="*/ 1196671 w 1979875"/>
              <a:gd name="connsiteY81" fmla="*/ 1038432 h 2533277"/>
              <a:gd name="connsiteX82" fmla="*/ 1371600 w 1979875"/>
              <a:gd name="connsiteY82" fmla="*/ 899284 h 2533277"/>
              <a:gd name="connsiteX83" fmla="*/ 1459064 w 1979875"/>
              <a:gd name="connsiteY83" fmla="*/ 1006626 h 2533277"/>
              <a:gd name="connsiteX84" fmla="*/ 1399429 w 1979875"/>
              <a:gd name="connsiteY84" fmla="*/ 875430 h 2533277"/>
              <a:gd name="connsiteX85" fmla="*/ 1455088 w 1979875"/>
              <a:gd name="connsiteY85" fmla="*/ 776039 h 2533277"/>
              <a:gd name="connsiteX86" fmla="*/ 1447137 w 1979875"/>
              <a:gd name="connsiteY86" fmla="*/ 732306 h 2533277"/>
              <a:gd name="connsiteX87" fmla="*/ 1482918 w 1979875"/>
              <a:gd name="connsiteY87" fmla="*/ 716404 h 2533277"/>
              <a:gd name="connsiteX88" fmla="*/ 1542553 w 1979875"/>
              <a:gd name="connsiteY88" fmla="*/ 776039 h 2533277"/>
              <a:gd name="connsiteX89" fmla="*/ 1554480 w 1979875"/>
              <a:gd name="connsiteY89" fmla="*/ 835673 h 2533277"/>
              <a:gd name="connsiteX90" fmla="*/ 1618090 w 1979875"/>
              <a:gd name="connsiteY90" fmla="*/ 923138 h 2533277"/>
              <a:gd name="connsiteX91" fmla="*/ 1518699 w 1979875"/>
              <a:gd name="connsiteY91" fmla="*/ 1078188 h 2533277"/>
              <a:gd name="connsiteX92" fmla="*/ 1502796 w 1979875"/>
              <a:gd name="connsiteY92" fmla="*/ 1205409 h 2533277"/>
              <a:gd name="connsiteX93" fmla="*/ 1419308 w 1979875"/>
              <a:gd name="connsiteY93" fmla="*/ 1280946 h 2533277"/>
              <a:gd name="connsiteX94" fmla="*/ 1260281 w 1979875"/>
              <a:gd name="connsiteY94" fmla="*/ 1384313 h 2533277"/>
              <a:gd name="connsiteX95" fmla="*/ 1447137 w 1979875"/>
              <a:gd name="connsiteY95" fmla="*/ 1308776 h 2533277"/>
              <a:gd name="connsiteX96" fmla="*/ 1455088 w 1979875"/>
              <a:gd name="connsiteY96" fmla="*/ 1571169 h 2533277"/>
              <a:gd name="connsiteX97" fmla="*/ 1331843 w 1979875"/>
              <a:gd name="connsiteY97" fmla="*/ 1738146 h 2533277"/>
              <a:gd name="connsiteX98" fmla="*/ 1474967 w 1979875"/>
              <a:gd name="connsiteY98" fmla="*/ 1598999 h 2533277"/>
              <a:gd name="connsiteX99" fmla="*/ 1554480 w 1979875"/>
              <a:gd name="connsiteY99" fmla="*/ 1694414 h 2533277"/>
              <a:gd name="connsiteX100" fmla="*/ 1630017 w 1979875"/>
              <a:gd name="connsiteY100" fmla="*/ 1754049 h 2533277"/>
              <a:gd name="connsiteX101" fmla="*/ 1630017 w 1979875"/>
              <a:gd name="connsiteY101" fmla="*/ 1905124 h 2533277"/>
              <a:gd name="connsiteX102" fmla="*/ 1677725 w 1979875"/>
              <a:gd name="connsiteY102" fmla="*/ 1960783 h 2533277"/>
              <a:gd name="connsiteX103" fmla="*/ 1677725 w 1979875"/>
              <a:gd name="connsiteY103" fmla="*/ 2151614 h 2533277"/>
              <a:gd name="connsiteX104" fmla="*/ 1717481 w 1979875"/>
              <a:gd name="connsiteY104" fmla="*/ 1944880 h 2533277"/>
              <a:gd name="connsiteX105" fmla="*/ 1669774 w 1979875"/>
              <a:gd name="connsiteY105" fmla="*/ 1877294 h 2533277"/>
              <a:gd name="connsiteX106" fmla="*/ 1673749 w 1979875"/>
              <a:gd name="connsiteY106" fmla="*/ 1773927 h 2533277"/>
              <a:gd name="connsiteX107" fmla="*/ 1793019 w 1979875"/>
              <a:gd name="connsiteY107" fmla="*/ 1869343 h 2533277"/>
              <a:gd name="connsiteX108" fmla="*/ 1816873 w 1979875"/>
              <a:gd name="connsiteY108" fmla="*/ 1825611 h 2533277"/>
              <a:gd name="connsiteX109" fmla="*/ 1979875 w 1979875"/>
              <a:gd name="connsiteY109" fmla="*/ 1849465 h 2533277"/>
              <a:gd name="connsiteX110" fmla="*/ 1856587 w 1979875"/>
              <a:gd name="connsiteY110" fmla="*/ 1760427 h 2533277"/>
              <a:gd name="connsiteX111" fmla="*/ 1789043 w 1979875"/>
              <a:gd name="connsiteY111" fmla="*/ 1785854 h 2533277"/>
              <a:gd name="connsiteX112" fmla="*/ 1522675 w 1979875"/>
              <a:gd name="connsiteY112" fmla="*/ 1567193 h 2533277"/>
              <a:gd name="connsiteX113" fmla="*/ 1480640 w 1979875"/>
              <a:gd name="connsiteY113" fmla="*/ 1434258 h 2533277"/>
              <a:gd name="connsiteX114" fmla="*/ 1498821 w 1979875"/>
              <a:gd name="connsiteY114" fmla="*/ 1276971 h 2533277"/>
              <a:gd name="connsiteX115" fmla="*/ 1554480 w 1979875"/>
              <a:gd name="connsiteY115" fmla="*/ 1205409 h 2533277"/>
              <a:gd name="connsiteX116" fmla="*/ 1566407 w 1979875"/>
              <a:gd name="connsiteY116" fmla="*/ 1074213 h 2533277"/>
              <a:gd name="connsiteX117" fmla="*/ 1665798 w 1979875"/>
              <a:gd name="connsiteY117" fmla="*/ 939040 h 2533277"/>
              <a:gd name="connsiteX118" fmla="*/ 1800970 w 1979875"/>
              <a:gd name="connsiteY118" fmla="*/ 1046383 h 2533277"/>
              <a:gd name="connsiteX119" fmla="*/ 1868556 w 1979875"/>
              <a:gd name="connsiteY119" fmla="*/ 1193482 h 2533277"/>
              <a:gd name="connsiteX120" fmla="*/ 1840727 w 1979875"/>
              <a:gd name="connsiteY120" fmla="*/ 1030480 h 2533277"/>
              <a:gd name="connsiteX121" fmla="*/ 1641944 w 1979875"/>
              <a:gd name="connsiteY121" fmla="*/ 879406 h 2533277"/>
              <a:gd name="connsiteX122" fmla="*/ 1598212 w 1979875"/>
              <a:gd name="connsiteY122" fmla="*/ 811820 h 2533277"/>
              <a:gd name="connsiteX123" fmla="*/ 1598212 w 1979875"/>
              <a:gd name="connsiteY123" fmla="*/ 728331 h 2533277"/>
              <a:gd name="connsiteX124" fmla="*/ 1514723 w 1979875"/>
              <a:gd name="connsiteY124" fmla="*/ 656769 h 2533277"/>
              <a:gd name="connsiteX125" fmla="*/ 1427259 w 1979875"/>
              <a:gd name="connsiteY125" fmla="*/ 676647 h 2533277"/>
              <a:gd name="connsiteX126" fmla="*/ 1371600 w 1979875"/>
              <a:gd name="connsiteY126" fmla="*/ 644842 h 2533277"/>
              <a:gd name="connsiteX127" fmla="*/ 1359673 w 1979875"/>
              <a:gd name="connsiteY127" fmla="*/ 533524 h 2533277"/>
              <a:gd name="connsiteX128" fmla="*/ 1319916 w 1979875"/>
              <a:gd name="connsiteY128" fmla="*/ 406303 h 2533277"/>
              <a:gd name="connsiteX129" fmla="*/ 1125109 w 1979875"/>
              <a:gd name="connsiteY129" fmla="*/ 283058 h 2533277"/>
              <a:gd name="connsiteX130" fmla="*/ 1081377 w 1979875"/>
              <a:gd name="connsiteY130" fmla="*/ 116080 h 2533277"/>
              <a:gd name="connsiteX131" fmla="*/ 1192695 w 1979875"/>
              <a:gd name="connsiteY131" fmla="*/ 203545 h 2533277"/>
              <a:gd name="connsiteX132" fmla="*/ 1423283 w 1979875"/>
              <a:gd name="connsiteY132" fmla="*/ 438108 h 2533277"/>
              <a:gd name="connsiteX133" fmla="*/ 1387502 w 1979875"/>
              <a:gd name="connsiteY133" fmla="*/ 497743 h 2533277"/>
              <a:gd name="connsiteX134" fmla="*/ 1494845 w 1979875"/>
              <a:gd name="connsiteY134" fmla="*/ 660745 h 2533277"/>
              <a:gd name="connsiteX135" fmla="*/ 1431235 w 1979875"/>
              <a:gd name="connsiteY135" fmla="*/ 493767 h 2533277"/>
              <a:gd name="connsiteX136" fmla="*/ 1474967 w 1979875"/>
              <a:gd name="connsiteY136" fmla="*/ 438108 h 2533277"/>
              <a:gd name="connsiteX137" fmla="*/ 1296062 w 1979875"/>
              <a:gd name="connsiteY137" fmla="*/ 247277 h 2533277"/>
              <a:gd name="connsiteX138" fmla="*/ 1296062 w 1979875"/>
              <a:gd name="connsiteY138" fmla="*/ 247277 h 2533277"/>
              <a:gd name="connsiteX139" fmla="*/ 1439186 w 1979875"/>
              <a:gd name="connsiteY139" fmla="*/ 291009 h 2533277"/>
              <a:gd name="connsiteX140" fmla="*/ 1574358 w 1979875"/>
              <a:gd name="connsiteY140" fmla="*/ 227399 h 2533277"/>
              <a:gd name="connsiteX141" fmla="*/ 1439186 w 1979875"/>
              <a:gd name="connsiteY141" fmla="*/ 251253 h 2533277"/>
              <a:gd name="connsiteX142" fmla="*/ 1276184 w 1979875"/>
              <a:gd name="connsiteY142" fmla="*/ 203545 h 2533277"/>
              <a:gd name="connsiteX143" fmla="*/ 996357 w 1979875"/>
              <a:gd name="connsiteY143" fmla="*/ 0 h 2533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1979875" h="2533277">
                <a:moveTo>
                  <a:pt x="996357" y="0"/>
                </a:moveTo>
                <a:lnTo>
                  <a:pt x="1053548" y="247277"/>
                </a:lnTo>
                <a:lnTo>
                  <a:pt x="1093304" y="521597"/>
                </a:lnTo>
                <a:lnTo>
                  <a:pt x="771276" y="791941"/>
                </a:lnTo>
                <a:lnTo>
                  <a:pt x="771276" y="883381"/>
                </a:lnTo>
                <a:lnTo>
                  <a:pt x="369735" y="1181555"/>
                </a:lnTo>
                <a:lnTo>
                  <a:pt x="210709" y="1443948"/>
                </a:lnTo>
                <a:lnTo>
                  <a:pt x="178904" y="1662609"/>
                </a:lnTo>
                <a:lnTo>
                  <a:pt x="0" y="1889221"/>
                </a:lnTo>
                <a:lnTo>
                  <a:pt x="115294" y="2000540"/>
                </a:lnTo>
                <a:lnTo>
                  <a:pt x="91440" y="2171493"/>
                </a:lnTo>
                <a:lnTo>
                  <a:pt x="174928" y="2243054"/>
                </a:lnTo>
                <a:lnTo>
                  <a:pt x="79513" y="2346421"/>
                </a:lnTo>
                <a:lnTo>
                  <a:pt x="135172" y="2533277"/>
                </a:lnTo>
                <a:lnTo>
                  <a:pt x="135172" y="2342446"/>
                </a:lnTo>
                <a:lnTo>
                  <a:pt x="258417" y="2231127"/>
                </a:lnTo>
                <a:lnTo>
                  <a:pt x="143123" y="2139687"/>
                </a:lnTo>
                <a:lnTo>
                  <a:pt x="178904" y="1980661"/>
                </a:lnTo>
                <a:lnTo>
                  <a:pt x="71561" y="1889221"/>
                </a:lnTo>
                <a:lnTo>
                  <a:pt x="238539" y="1690439"/>
                </a:lnTo>
                <a:lnTo>
                  <a:pt x="278295" y="1463826"/>
                </a:lnTo>
                <a:lnTo>
                  <a:pt x="433346" y="1197458"/>
                </a:lnTo>
                <a:lnTo>
                  <a:pt x="731520" y="998675"/>
                </a:lnTo>
                <a:lnTo>
                  <a:pt x="830911" y="1133847"/>
                </a:lnTo>
                <a:lnTo>
                  <a:pt x="727544" y="1280946"/>
                </a:lnTo>
                <a:lnTo>
                  <a:pt x="795130" y="1416119"/>
                </a:lnTo>
                <a:lnTo>
                  <a:pt x="767301" y="1276971"/>
                </a:lnTo>
                <a:lnTo>
                  <a:pt x="886570" y="1129872"/>
                </a:lnTo>
                <a:lnTo>
                  <a:pt x="771276" y="970846"/>
                </a:lnTo>
                <a:lnTo>
                  <a:pt x="854765" y="887357"/>
                </a:lnTo>
                <a:lnTo>
                  <a:pt x="850789" y="787966"/>
                </a:lnTo>
                <a:lnTo>
                  <a:pt x="1097280" y="597134"/>
                </a:lnTo>
                <a:lnTo>
                  <a:pt x="1224501" y="652793"/>
                </a:lnTo>
                <a:lnTo>
                  <a:pt x="1125109" y="569305"/>
                </a:lnTo>
                <a:lnTo>
                  <a:pt x="1152939" y="485816"/>
                </a:lnTo>
                <a:lnTo>
                  <a:pt x="1129085" y="358595"/>
                </a:lnTo>
                <a:lnTo>
                  <a:pt x="1284135" y="461962"/>
                </a:lnTo>
                <a:lnTo>
                  <a:pt x="1311965" y="628940"/>
                </a:lnTo>
                <a:lnTo>
                  <a:pt x="1256306" y="708453"/>
                </a:lnTo>
                <a:lnTo>
                  <a:pt x="1260281" y="811820"/>
                </a:lnTo>
                <a:lnTo>
                  <a:pt x="1284135" y="704477"/>
                </a:lnTo>
                <a:lnTo>
                  <a:pt x="1319916" y="672672"/>
                </a:lnTo>
                <a:lnTo>
                  <a:pt x="1391478" y="740258"/>
                </a:lnTo>
                <a:lnTo>
                  <a:pt x="1363648" y="827722"/>
                </a:lnTo>
                <a:lnTo>
                  <a:pt x="1097280" y="1014578"/>
                </a:lnTo>
                <a:lnTo>
                  <a:pt x="1156915" y="1153726"/>
                </a:lnTo>
                <a:lnTo>
                  <a:pt x="1061499" y="1265044"/>
                </a:lnTo>
                <a:lnTo>
                  <a:pt x="954156" y="1535388"/>
                </a:lnTo>
                <a:lnTo>
                  <a:pt x="997888" y="1606950"/>
                </a:lnTo>
                <a:lnTo>
                  <a:pt x="910424" y="1674536"/>
                </a:lnTo>
                <a:lnTo>
                  <a:pt x="779228" y="1682487"/>
                </a:lnTo>
                <a:lnTo>
                  <a:pt x="600323" y="1845489"/>
                </a:lnTo>
                <a:cubicBezTo>
                  <a:pt x="601648" y="1922352"/>
                  <a:pt x="602974" y="1999214"/>
                  <a:pt x="604299" y="2076077"/>
                </a:cubicBezTo>
                <a:lnTo>
                  <a:pt x="636104" y="1865367"/>
                </a:lnTo>
                <a:lnTo>
                  <a:pt x="799106" y="1722244"/>
                </a:lnTo>
                <a:lnTo>
                  <a:pt x="922351" y="1718268"/>
                </a:lnTo>
                <a:lnTo>
                  <a:pt x="1041621" y="1650682"/>
                </a:lnTo>
                <a:lnTo>
                  <a:pt x="1097280" y="1777903"/>
                </a:lnTo>
                <a:lnTo>
                  <a:pt x="1232452" y="1845489"/>
                </a:lnTo>
                <a:lnTo>
                  <a:pt x="1129085" y="2036320"/>
                </a:lnTo>
                <a:lnTo>
                  <a:pt x="1176793" y="2107882"/>
                </a:lnTo>
                <a:lnTo>
                  <a:pt x="1097280" y="2219200"/>
                </a:lnTo>
                <a:lnTo>
                  <a:pt x="1200647" y="2334494"/>
                </a:lnTo>
                <a:lnTo>
                  <a:pt x="1156915" y="2509423"/>
                </a:lnTo>
                <a:lnTo>
                  <a:pt x="1264257" y="2318592"/>
                </a:lnTo>
                <a:lnTo>
                  <a:pt x="1176793" y="2211249"/>
                </a:lnTo>
                <a:lnTo>
                  <a:pt x="1248355" y="2099931"/>
                </a:lnTo>
                <a:lnTo>
                  <a:pt x="1196671" y="2016442"/>
                </a:lnTo>
                <a:lnTo>
                  <a:pt x="1304014" y="1833562"/>
                </a:lnTo>
                <a:lnTo>
                  <a:pt x="1160890" y="1738146"/>
                </a:lnTo>
                <a:lnTo>
                  <a:pt x="1101255" y="1614901"/>
                </a:lnTo>
                <a:lnTo>
                  <a:pt x="1184744" y="1595023"/>
                </a:lnTo>
                <a:lnTo>
                  <a:pt x="1077401" y="1575145"/>
                </a:lnTo>
                <a:lnTo>
                  <a:pt x="1041621" y="1519486"/>
                </a:lnTo>
                <a:lnTo>
                  <a:pt x="1077401" y="1432021"/>
                </a:lnTo>
                <a:lnTo>
                  <a:pt x="1172817" y="1455875"/>
                </a:lnTo>
                <a:lnTo>
                  <a:pt x="1236428" y="1579120"/>
                </a:lnTo>
                <a:lnTo>
                  <a:pt x="1204622" y="1424070"/>
                </a:lnTo>
                <a:lnTo>
                  <a:pt x="1093304" y="1384313"/>
                </a:lnTo>
                <a:lnTo>
                  <a:pt x="1137036" y="1261068"/>
                </a:lnTo>
                <a:lnTo>
                  <a:pt x="1240403" y="1157701"/>
                </a:lnTo>
                <a:lnTo>
                  <a:pt x="1196671" y="1038432"/>
                </a:lnTo>
                <a:lnTo>
                  <a:pt x="1371600" y="899284"/>
                </a:lnTo>
                <a:lnTo>
                  <a:pt x="1459064" y="1006626"/>
                </a:lnTo>
                <a:lnTo>
                  <a:pt x="1399429" y="875430"/>
                </a:lnTo>
                <a:lnTo>
                  <a:pt x="1455088" y="776039"/>
                </a:lnTo>
                <a:lnTo>
                  <a:pt x="1447137" y="732306"/>
                </a:lnTo>
                <a:lnTo>
                  <a:pt x="1482918" y="716404"/>
                </a:lnTo>
                <a:lnTo>
                  <a:pt x="1542553" y="776039"/>
                </a:lnTo>
                <a:lnTo>
                  <a:pt x="1554480" y="835673"/>
                </a:lnTo>
                <a:lnTo>
                  <a:pt x="1618090" y="923138"/>
                </a:lnTo>
                <a:lnTo>
                  <a:pt x="1518699" y="1078188"/>
                </a:lnTo>
                <a:lnTo>
                  <a:pt x="1502796" y="1205409"/>
                </a:lnTo>
                <a:lnTo>
                  <a:pt x="1419308" y="1280946"/>
                </a:lnTo>
                <a:lnTo>
                  <a:pt x="1260281" y="1384313"/>
                </a:lnTo>
                <a:lnTo>
                  <a:pt x="1447137" y="1308776"/>
                </a:lnTo>
                <a:lnTo>
                  <a:pt x="1455088" y="1571169"/>
                </a:lnTo>
                <a:lnTo>
                  <a:pt x="1331843" y="1738146"/>
                </a:lnTo>
                <a:lnTo>
                  <a:pt x="1474967" y="1598999"/>
                </a:lnTo>
                <a:lnTo>
                  <a:pt x="1554480" y="1694414"/>
                </a:lnTo>
                <a:lnTo>
                  <a:pt x="1630017" y="1754049"/>
                </a:lnTo>
                <a:lnTo>
                  <a:pt x="1630017" y="1905124"/>
                </a:lnTo>
                <a:lnTo>
                  <a:pt x="1677725" y="1960783"/>
                </a:lnTo>
                <a:lnTo>
                  <a:pt x="1677725" y="2151614"/>
                </a:lnTo>
                <a:lnTo>
                  <a:pt x="1717481" y="1944880"/>
                </a:lnTo>
                <a:lnTo>
                  <a:pt x="1669774" y="1877294"/>
                </a:lnTo>
                <a:lnTo>
                  <a:pt x="1673749" y="1773927"/>
                </a:lnTo>
                <a:lnTo>
                  <a:pt x="1793019" y="1869343"/>
                </a:lnTo>
                <a:lnTo>
                  <a:pt x="1816873" y="1825611"/>
                </a:lnTo>
                <a:lnTo>
                  <a:pt x="1979875" y="1849465"/>
                </a:lnTo>
                <a:lnTo>
                  <a:pt x="1856587" y="1760427"/>
                </a:lnTo>
                <a:lnTo>
                  <a:pt x="1789043" y="1785854"/>
                </a:lnTo>
                <a:lnTo>
                  <a:pt x="1522675" y="1567193"/>
                </a:lnTo>
                <a:lnTo>
                  <a:pt x="1480640" y="1434258"/>
                </a:lnTo>
                <a:lnTo>
                  <a:pt x="1498821" y="1276971"/>
                </a:lnTo>
                <a:lnTo>
                  <a:pt x="1554480" y="1205409"/>
                </a:lnTo>
                <a:lnTo>
                  <a:pt x="1566407" y="1074213"/>
                </a:lnTo>
                <a:lnTo>
                  <a:pt x="1665798" y="939040"/>
                </a:lnTo>
                <a:lnTo>
                  <a:pt x="1800970" y="1046383"/>
                </a:lnTo>
                <a:lnTo>
                  <a:pt x="1868556" y="1193482"/>
                </a:lnTo>
                <a:lnTo>
                  <a:pt x="1840727" y="1030480"/>
                </a:lnTo>
                <a:lnTo>
                  <a:pt x="1641944" y="879406"/>
                </a:lnTo>
                <a:lnTo>
                  <a:pt x="1598212" y="811820"/>
                </a:lnTo>
                <a:lnTo>
                  <a:pt x="1598212" y="728331"/>
                </a:lnTo>
                <a:lnTo>
                  <a:pt x="1514723" y="656769"/>
                </a:lnTo>
                <a:lnTo>
                  <a:pt x="1427259" y="676647"/>
                </a:lnTo>
                <a:lnTo>
                  <a:pt x="1371600" y="644842"/>
                </a:lnTo>
                <a:lnTo>
                  <a:pt x="1359673" y="533524"/>
                </a:lnTo>
                <a:lnTo>
                  <a:pt x="1319916" y="406303"/>
                </a:lnTo>
                <a:lnTo>
                  <a:pt x="1125109" y="283058"/>
                </a:lnTo>
                <a:lnTo>
                  <a:pt x="1081377" y="116080"/>
                </a:lnTo>
                <a:lnTo>
                  <a:pt x="1192695" y="203545"/>
                </a:lnTo>
                <a:lnTo>
                  <a:pt x="1423283" y="438108"/>
                </a:lnTo>
                <a:lnTo>
                  <a:pt x="1387502" y="497743"/>
                </a:lnTo>
                <a:lnTo>
                  <a:pt x="1494845" y="660745"/>
                </a:lnTo>
                <a:lnTo>
                  <a:pt x="1431235" y="493767"/>
                </a:lnTo>
                <a:lnTo>
                  <a:pt x="1474967" y="438108"/>
                </a:lnTo>
                <a:lnTo>
                  <a:pt x="1296062" y="247277"/>
                </a:lnTo>
                <a:lnTo>
                  <a:pt x="1296062" y="247277"/>
                </a:lnTo>
                <a:lnTo>
                  <a:pt x="1439186" y="291009"/>
                </a:lnTo>
                <a:lnTo>
                  <a:pt x="1574358" y="227399"/>
                </a:lnTo>
                <a:lnTo>
                  <a:pt x="1439186" y="251253"/>
                </a:lnTo>
                <a:lnTo>
                  <a:pt x="1276184" y="203545"/>
                </a:lnTo>
                <a:lnTo>
                  <a:pt x="996357" y="0"/>
                </a:lnTo>
                <a:close/>
              </a:path>
            </a:pathLst>
          </a:custGeom>
          <a:solidFill>
            <a:schemeClr val="accent5"/>
          </a:solidFill>
          <a:ln w="22225">
            <a:solidFill>
              <a:schemeClr val="bg1"/>
            </a:solidFill>
            <a:round/>
            <a:headEnd/>
            <a:tailEnd/>
          </a:ln>
          <a:effectLst>
            <a:glow rad="228600">
              <a:schemeClr val="accent5"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A80E0C02-D392-9D4B-7AAE-9CFB767203E5}"/>
              </a:ext>
            </a:extLst>
          </p:cNvPr>
          <p:cNvSpPr/>
          <p:nvPr/>
        </p:nvSpPr>
        <p:spPr bwMode="auto">
          <a:xfrm>
            <a:off x="6445279" y="3451630"/>
            <a:ext cx="2542651" cy="2925325"/>
          </a:xfrm>
          <a:custGeom>
            <a:avLst/>
            <a:gdLst>
              <a:gd name="connsiteX0" fmla="*/ 1065475 w 1979875"/>
              <a:gd name="connsiteY0" fmla="*/ 0 h 2437075"/>
              <a:gd name="connsiteX1" fmla="*/ 1041621 w 1979875"/>
              <a:gd name="connsiteY1" fmla="*/ 163002 h 2437075"/>
              <a:gd name="connsiteX2" fmla="*/ 1093304 w 1979875"/>
              <a:gd name="connsiteY2" fmla="*/ 425395 h 2437075"/>
              <a:gd name="connsiteX3" fmla="*/ 771276 w 1979875"/>
              <a:gd name="connsiteY3" fmla="*/ 695739 h 2437075"/>
              <a:gd name="connsiteX4" fmla="*/ 771276 w 1979875"/>
              <a:gd name="connsiteY4" fmla="*/ 787179 h 2437075"/>
              <a:gd name="connsiteX5" fmla="*/ 369735 w 1979875"/>
              <a:gd name="connsiteY5" fmla="*/ 1085353 h 2437075"/>
              <a:gd name="connsiteX6" fmla="*/ 210709 w 1979875"/>
              <a:gd name="connsiteY6" fmla="*/ 1347746 h 2437075"/>
              <a:gd name="connsiteX7" fmla="*/ 178904 w 1979875"/>
              <a:gd name="connsiteY7" fmla="*/ 1566407 h 2437075"/>
              <a:gd name="connsiteX8" fmla="*/ 0 w 1979875"/>
              <a:gd name="connsiteY8" fmla="*/ 1793019 h 2437075"/>
              <a:gd name="connsiteX9" fmla="*/ 115294 w 1979875"/>
              <a:gd name="connsiteY9" fmla="*/ 1904338 h 2437075"/>
              <a:gd name="connsiteX10" fmla="*/ 91440 w 1979875"/>
              <a:gd name="connsiteY10" fmla="*/ 2075291 h 2437075"/>
              <a:gd name="connsiteX11" fmla="*/ 174928 w 1979875"/>
              <a:gd name="connsiteY11" fmla="*/ 2146852 h 2437075"/>
              <a:gd name="connsiteX12" fmla="*/ 79513 w 1979875"/>
              <a:gd name="connsiteY12" fmla="*/ 2250219 h 2437075"/>
              <a:gd name="connsiteX13" fmla="*/ 135172 w 1979875"/>
              <a:gd name="connsiteY13" fmla="*/ 2437075 h 2437075"/>
              <a:gd name="connsiteX14" fmla="*/ 135172 w 1979875"/>
              <a:gd name="connsiteY14" fmla="*/ 2246244 h 2437075"/>
              <a:gd name="connsiteX15" fmla="*/ 258417 w 1979875"/>
              <a:gd name="connsiteY15" fmla="*/ 2134925 h 2437075"/>
              <a:gd name="connsiteX16" fmla="*/ 143123 w 1979875"/>
              <a:gd name="connsiteY16" fmla="*/ 2043485 h 2437075"/>
              <a:gd name="connsiteX17" fmla="*/ 178904 w 1979875"/>
              <a:gd name="connsiteY17" fmla="*/ 1884459 h 2437075"/>
              <a:gd name="connsiteX18" fmla="*/ 71561 w 1979875"/>
              <a:gd name="connsiteY18" fmla="*/ 1793019 h 2437075"/>
              <a:gd name="connsiteX19" fmla="*/ 238539 w 1979875"/>
              <a:gd name="connsiteY19" fmla="*/ 1594237 h 2437075"/>
              <a:gd name="connsiteX20" fmla="*/ 278295 w 1979875"/>
              <a:gd name="connsiteY20" fmla="*/ 1367624 h 2437075"/>
              <a:gd name="connsiteX21" fmla="*/ 433346 w 1979875"/>
              <a:gd name="connsiteY21" fmla="*/ 1101256 h 2437075"/>
              <a:gd name="connsiteX22" fmla="*/ 731520 w 1979875"/>
              <a:gd name="connsiteY22" fmla="*/ 902473 h 2437075"/>
              <a:gd name="connsiteX23" fmla="*/ 830911 w 1979875"/>
              <a:gd name="connsiteY23" fmla="*/ 1037645 h 2437075"/>
              <a:gd name="connsiteX24" fmla="*/ 727544 w 1979875"/>
              <a:gd name="connsiteY24" fmla="*/ 1184744 h 2437075"/>
              <a:gd name="connsiteX25" fmla="*/ 795130 w 1979875"/>
              <a:gd name="connsiteY25" fmla="*/ 1319917 h 2437075"/>
              <a:gd name="connsiteX26" fmla="*/ 767301 w 1979875"/>
              <a:gd name="connsiteY26" fmla="*/ 1180769 h 2437075"/>
              <a:gd name="connsiteX27" fmla="*/ 886570 w 1979875"/>
              <a:gd name="connsiteY27" fmla="*/ 1033670 h 2437075"/>
              <a:gd name="connsiteX28" fmla="*/ 771276 w 1979875"/>
              <a:gd name="connsiteY28" fmla="*/ 874644 h 2437075"/>
              <a:gd name="connsiteX29" fmla="*/ 854765 w 1979875"/>
              <a:gd name="connsiteY29" fmla="*/ 791155 h 2437075"/>
              <a:gd name="connsiteX30" fmla="*/ 850789 w 1979875"/>
              <a:gd name="connsiteY30" fmla="*/ 691764 h 2437075"/>
              <a:gd name="connsiteX31" fmla="*/ 1097280 w 1979875"/>
              <a:gd name="connsiteY31" fmla="*/ 500932 h 2437075"/>
              <a:gd name="connsiteX32" fmla="*/ 1224501 w 1979875"/>
              <a:gd name="connsiteY32" fmla="*/ 556591 h 2437075"/>
              <a:gd name="connsiteX33" fmla="*/ 1125109 w 1979875"/>
              <a:gd name="connsiteY33" fmla="*/ 473103 h 2437075"/>
              <a:gd name="connsiteX34" fmla="*/ 1152939 w 1979875"/>
              <a:gd name="connsiteY34" fmla="*/ 389614 h 2437075"/>
              <a:gd name="connsiteX35" fmla="*/ 1129085 w 1979875"/>
              <a:gd name="connsiteY35" fmla="*/ 262393 h 2437075"/>
              <a:gd name="connsiteX36" fmla="*/ 1284135 w 1979875"/>
              <a:gd name="connsiteY36" fmla="*/ 365760 h 2437075"/>
              <a:gd name="connsiteX37" fmla="*/ 1311965 w 1979875"/>
              <a:gd name="connsiteY37" fmla="*/ 532738 h 2437075"/>
              <a:gd name="connsiteX38" fmla="*/ 1256306 w 1979875"/>
              <a:gd name="connsiteY38" fmla="*/ 612251 h 2437075"/>
              <a:gd name="connsiteX39" fmla="*/ 1260281 w 1979875"/>
              <a:gd name="connsiteY39" fmla="*/ 715618 h 2437075"/>
              <a:gd name="connsiteX40" fmla="*/ 1284135 w 1979875"/>
              <a:gd name="connsiteY40" fmla="*/ 608275 h 2437075"/>
              <a:gd name="connsiteX41" fmla="*/ 1319916 w 1979875"/>
              <a:gd name="connsiteY41" fmla="*/ 576470 h 2437075"/>
              <a:gd name="connsiteX42" fmla="*/ 1391478 w 1979875"/>
              <a:gd name="connsiteY42" fmla="*/ 644056 h 2437075"/>
              <a:gd name="connsiteX43" fmla="*/ 1363648 w 1979875"/>
              <a:gd name="connsiteY43" fmla="*/ 731520 h 2437075"/>
              <a:gd name="connsiteX44" fmla="*/ 1097280 w 1979875"/>
              <a:gd name="connsiteY44" fmla="*/ 918376 h 2437075"/>
              <a:gd name="connsiteX45" fmla="*/ 1156915 w 1979875"/>
              <a:gd name="connsiteY45" fmla="*/ 1057524 h 2437075"/>
              <a:gd name="connsiteX46" fmla="*/ 1061499 w 1979875"/>
              <a:gd name="connsiteY46" fmla="*/ 1168842 h 2437075"/>
              <a:gd name="connsiteX47" fmla="*/ 954156 w 1979875"/>
              <a:gd name="connsiteY47" fmla="*/ 1439186 h 2437075"/>
              <a:gd name="connsiteX48" fmla="*/ 997888 w 1979875"/>
              <a:gd name="connsiteY48" fmla="*/ 1510748 h 2437075"/>
              <a:gd name="connsiteX49" fmla="*/ 910424 w 1979875"/>
              <a:gd name="connsiteY49" fmla="*/ 1578334 h 2437075"/>
              <a:gd name="connsiteX50" fmla="*/ 779228 w 1979875"/>
              <a:gd name="connsiteY50" fmla="*/ 1586285 h 2437075"/>
              <a:gd name="connsiteX51" fmla="*/ 600323 w 1979875"/>
              <a:gd name="connsiteY51" fmla="*/ 1749287 h 2437075"/>
              <a:gd name="connsiteX52" fmla="*/ 604299 w 1979875"/>
              <a:gd name="connsiteY52" fmla="*/ 1979875 h 2437075"/>
              <a:gd name="connsiteX53" fmla="*/ 636104 w 1979875"/>
              <a:gd name="connsiteY53" fmla="*/ 1769165 h 2437075"/>
              <a:gd name="connsiteX54" fmla="*/ 799106 w 1979875"/>
              <a:gd name="connsiteY54" fmla="*/ 1626042 h 2437075"/>
              <a:gd name="connsiteX55" fmla="*/ 922351 w 1979875"/>
              <a:gd name="connsiteY55" fmla="*/ 1622066 h 2437075"/>
              <a:gd name="connsiteX56" fmla="*/ 1041621 w 1979875"/>
              <a:gd name="connsiteY56" fmla="*/ 1554480 h 2437075"/>
              <a:gd name="connsiteX57" fmla="*/ 1097280 w 1979875"/>
              <a:gd name="connsiteY57" fmla="*/ 1681701 h 2437075"/>
              <a:gd name="connsiteX58" fmla="*/ 1232452 w 1979875"/>
              <a:gd name="connsiteY58" fmla="*/ 1749287 h 2437075"/>
              <a:gd name="connsiteX59" fmla="*/ 1129085 w 1979875"/>
              <a:gd name="connsiteY59" fmla="*/ 1940118 h 2437075"/>
              <a:gd name="connsiteX60" fmla="*/ 1176793 w 1979875"/>
              <a:gd name="connsiteY60" fmla="*/ 2011680 h 2437075"/>
              <a:gd name="connsiteX61" fmla="*/ 1097280 w 1979875"/>
              <a:gd name="connsiteY61" fmla="*/ 2122998 h 2437075"/>
              <a:gd name="connsiteX62" fmla="*/ 1200647 w 1979875"/>
              <a:gd name="connsiteY62" fmla="*/ 2238292 h 2437075"/>
              <a:gd name="connsiteX63" fmla="*/ 1156915 w 1979875"/>
              <a:gd name="connsiteY63" fmla="*/ 2413221 h 2437075"/>
              <a:gd name="connsiteX64" fmla="*/ 1264257 w 1979875"/>
              <a:gd name="connsiteY64" fmla="*/ 2222390 h 2437075"/>
              <a:gd name="connsiteX65" fmla="*/ 1176793 w 1979875"/>
              <a:gd name="connsiteY65" fmla="*/ 2115047 h 2437075"/>
              <a:gd name="connsiteX66" fmla="*/ 1248355 w 1979875"/>
              <a:gd name="connsiteY66" fmla="*/ 2003729 h 2437075"/>
              <a:gd name="connsiteX67" fmla="*/ 1196671 w 1979875"/>
              <a:gd name="connsiteY67" fmla="*/ 1920240 h 2437075"/>
              <a:gd name="connsiteX68" fmla="*/ 1304014 w 1979875"/>
              <a:gd name="connsiteY68" fmla="*/ 1737360 h 2437075"/>
              <a:gd name="connsiteX69" fmla="*/ 1160890 w 1979875"/>
              <a:gd name="connsiteY69" fmla="*/ 1641944 h 2437075"/>
              <a:gd name="connsiteX70" fmla="*/ 1101255 w 1979875"/>
              <a:gd name="connsiteY70" fmla="*/ 1518699 h 2437075"/>
              <a:gd name="connsiteX71" fmla="*/ 1184744 w 1979875"/>
              <a:gd name="connsiteY71" fmla="*/ 1498821 h 2437075"/>
              <a:gd name="connsiteX72" fmla="*/ 1077401 w 1979875"/>
              <a:gd name="connsiteY72" fmla="*/ 1478943 h 2437075"/>
              <a:gd name="connsiteX73" fmla="*/ 1041621 w 1979875"/>
              <a:gd name="connsiteY73" fmla="*/ 1423284 h 2437075"/>
              <a:gd name="connsiteX74" fmla="*/ 1077401 w 1979875"/>
              <a:gd name="connsiteY74" fmla="*/ 1335819 h 2437075"/>
              <a:gd name="connsiteX75" fmla="*/ 1172817 w 1979875"/>
              <a:gd name="connsiteY75" fmla="*/ 1359673 h 2437075"/>
              <a:gd name="connsiteX76" fmla="*/ 1236428 w 1979875"/>
              <a:gd name="connsiteY76" fmla="*/ 1482918 h 2437075"/>
              <a:gd name="connsiteX77" fmla="*/ 1204622 w 1979875"/>
              <a:gd name="connsiteY77" fmla="*/ 1327868 h 2437075"/>
              <a:gd name="connsiteX78" fmla="*/ 1093304 w 1979875"/>
              <a:gd name="connsiteY78" fmla="*/ 1288111 h 2437075"/>
              <a:gd name="connsiteX79" fmla="*/ 1137036 w 1979875"/>
              <a:gd name="connsiteY79" fmla="*/ 1164866 h 2437075"/>
              <a:gd name="connsiteX80" fmla="*/ 1240403 w 1979875"/>
              <a:gd name="connsiteY80" fmla="*/ 1061499 h 2437075"/>
              <a:gd name="connsiteX81" fmla="*/ 1196671 w 1979875"/>
              <a:gd name="connsiteY81" fmla="*/ 942230 h 2437075"/>
              <a:gd name="connsiteX82" fmla="*/ 1371600 w 1979875"/>
              <a:gd name="connsiteY82" fmla="*/ 803082 h 2437075"/>
              <a:gd name="connsiteX83" fmla="*/ 1459064 w 1979875"/>
              <a:gd name="connsiteY83" fmla="*/ 910424 h 2437075"/>
              <a:gd name="connsiteX84" fmla="*/ 1399429 w 1979875"/>
              <a:gd name="connsiteY84" fmla="*/ 779228 h 2437075"/>
              <a:gd name="connsiteX85" fmla="*/ 1455088 w 1979875"/>
              <a:gd name="connsiteY85" fmla="*/ 679837 h 2437075"/>
              <a:gd name="connsiteX86" fmla="*/ 1447137 w 1979875"/>
              <a:gd name="connsiteY86" fmla="*/ 636104 h 2437075"/>
              <a:gd name="connsiteX87" fmla="*/ 1482918 w 1979875"/>
              <a:gd name="connsiteY87" fmla="*/ 620202 h 2437075"/>
              <a:gd name="connsiteX88" fmla="*/ 1542553 w 1979875"/>
              <a:gd name="connsiteY88" fmla="*/ 679837 h 2437075"/>
              <a:gd name="connsiteX89" fmla="*/ 1554480 w 1979875"/>
              <a:gd name="connsiteY89" fmla="*/ 739471 h 2437075"/>
              <a:gd name="connsiteX90" fmla="*/ 1618090 w 1979875"/>
              <a:gd name="connsiteY90" fmla="*/ 826936 h 2437075"/>
              <a:gd name="connsiteX91" fmla="*/ 1518699 w 1979875"/>
              <a:gd name="connsiteY91" fmla="*/ 981986 h 2437075"/>
              <a:gd name="connsiteX92" fmla="*/ 1502796 w 1979875"/>
              <a:gd name="connsiteY92" fmla="*/ 1109207 h 2437075"/>
              <a:gd name="connsiteX93" fmla="*/ 1419308 w 1979875"/>
              <a:gd name="connsiteY93" fmla="*/ 1184744 h 2437075"/>
              <a:gd name="connsiteX94" fmla="*/ 1260281 w 1979875"/>
              <a:gd name="connsiteY94" fmla="*/ 1288111 h 2437075"/>
              <a:gd name="connsiteX95" fmla="*/ 1447137 w 1979875"/>
              <a:gd name="connsiteY95" fmla="*/ 1212574 h 2437075"/>
              <a:gd name="connsiteX96" fmla="*/ 1455088 w 1979875"/>
              <a:gd name="connsiteY96" fmla="*/ 1474967 h 2437075"/>
              <a:gd name="connsiteX97" fmla="*/ 1331843 w 1979875"/>
              <a:gd name="connsiteY97" fmla="*/ 1641944 h 2437075"/>
              <a:gd name="connsiteX98" fmla="*/ 1474967 w 1979875"/>
              <a:gd name="connsiteY98" fmla="*/ 1502797 h 2437075"/>
              <a:gd name="connsiteX99" fmla="*/ 1554480 w 1979875"/>
              <a:gd name="connsiteY99" fmla="*/ 1598212 h 2437075"/>
              <a:gd name="connsiteX100" fmla="*/ 1630017 w 1979875"/>
              <a:gd name="connsiteY100" fmla="*/ 1657847 h 2437075"/>
              <a:gd name="connsiteX101" fmla="*/ 1630017 w 1979875"/>
              <a:gd name="connsiteY101" fmla="*/ 1808922 h 2437075"/>
              <a:gd name="connsiteX102" fmla="*/ 1677725 w 1979875"/>
              <a:gd name="connsiteY102" fmla="*/ 1864581 h 2437075"/>
              <a:gd name="connsiteX103" fmla="*/ 1677725 w 1979875"/>
              <a:gd name="connsiteY103" fmla="*/ 2055412 h 2437075"/>
              <a:gd name="connsiteX104" fmla="*/ 1717481 w 1979875"/>
              <a:gd name="connsiteY104" fmla="*/ 1848678 h 2437075"/>
              <a:gd name="connsiteX105" fmla="*/ 1669774 w 1979875"/>
              <a:gd name="connsiteY105" fmla="*/ 1781092 h 2437075"/>
              <a:gd name="connsiteX106" fmla="*/ 1673749 w 1979875"/>
              <a:gd name="connsiteY106" fmla="*/ 1677725 h 2437075"/>
              <a:gd name="connsiteX107" fmla="*/ 1793019 w 1979875"/>
              <a:gd name="connsiteY107" fmla="*/ 1773141 h 2437075"/>
              <a:gd name="connsiteX108" fmla="*/ 1816873 w 1979875"/>
              <a:gd name="connsiteY108" fmla="*/ 1729409 h 2437075"/>
              <a:gd name="connsiteX109" fmla="*/ 1979875 w 1979875"/>
              <a:gd name="connsiteY109" fmla="*/ 1753263 h 2437075"/>
              <a:gd name="connsiteX110" fmla="*/ 1832775 w 1979875"/>
              <a:gd name="connsiteY110" fmla="*/ 1673750 h 2437075"/>
              <a:gd name="connsiteX111" fmla="*/ 1789043 w 1979875"/>
              <a:gd name="connsiteY111" fmla="*/ 1689652 h 2437075"/>
              <a:gd name="connsiteX112" fmla="*/ 1522675 w 1979875"/>
              <a:gd name="connsiteY112" fmla="*/ 1470991 h 2437075"/>
              <a:gd name="connsiteX113" fmla="*/ 1542553 w 1979875"/>
              <a:gd name="connsiteY113" fmla="*/ 1252331 h 2437075"/>
              <a:gd name="connsiteX114" fmla="*/ 1498821 w 1979875"/>
              <a:gd name="connsiteY114" fmla="*/ 1180769 h 2437075"/>
              <a:gd name="connsiteX115" fmla="*/ 1554480 w 1979875"/>
              <a:gd name="connsiteY115" fmla="*/ 1109207 h 2437075"/>
              <a:gd name="connsiteX116" fmla="*/ 1566407 w 1979875"/>
              <a:gd name="connsiteY116" fmla="*/ 978011 h 2437075"/>
              <a:gd name="connsiteX117" fmla="*/ 1665798 w 1979875"/>
              <a:gd name="connsiteY117" fmla="*/ 842838 h 2437075"/>
              <a:gd name="connsiteX118" fmla="*/ 1800970 w 1979875"/>
              <a:gd name="connsiteY118" fmla="*/ 950181 h 2437075"/>
              <a:gd name="connsiteX119" fmla="*/ 1868556 w 1979875"/>
              <a:gd name="connsiteY119" fmla="*/ 1097280 h 2437075"/>
              <a:gd name="connsiteX120" fmla="*/ 1840727 w 1979875"/>
              <a:gd name="connsiteY120" fmla="*/ 934278 h 2437075"/>
              <a:gd name="connsiteX121" fmla="*/ 1641944 w 1979875"/>
              <a:gd name="connsiteY121" fmla="*/ 783204 h 2437075"/>
              <a:gd name="connsiteX122" fmla="*/ 1598212 w 1979875"/>
              <a:gd name="connsiteY122" fmla="*/ 715618 h 2437075"/>
              <a:gd name="connsiteX123" fmla="*/ 1598212 w 1979875"/>
              <a:gd name="connsiteY123" fmla="*/ 632129 h 2437075"/>
              <a:gd name="connsiteX124" fmla="*/ 1514723 w 1979875"/>
              <a:gd name="connsiteY124" fmla="*/ 560567 h 2437075"/>
              <a:gd name="connsiteX125" fmla="*/ 1427259 w 1979875"/>
              <a:gd name="connsiteY125" fmla="*/ 580445 h 2437075"/>
              <a:gd name="connsiteX126" fmla="*/ 1371600 w 1979875"/>
              <a:gd name="connsiteY126" fmla="*/ 548640 h 2437075"/>
              <a:gd name="connsiteX127" fmla="*/ 1359673 w 1979875"/>
              <a:gd name="connsiteY127" fmla="*/ 437322 h 2437075"/>
              <a:gd name="connsiteX128" fmla="*/ 1319916 w 1979875"/>
              <a:gd name="connsiteY128" fmla="*/ 310101 h 2437075"/>
              <a:gd name="connsiteX129" fmla="*/ 1125109 w 1979875"/>
              <a:gd name="connsiteY129" fmla="*/ 186856 h 2437075"/>
              <a:gd name="connsiteX130" fmla="*/ 1113182 w 1979875"/>
              <a:gd name="connsiteY130" fmla="*/ 67586 h 2437075"/>
              <a:gd name="connsiteX131" fmla="*/ 1192695 w 1979875"/>
              <a:gd name="connsiteY131" fmla="*/ 107343 h 2437075"/>
              <a:gd name="connsiteX132" fmla="*/ 1423283 w 1979875"/>
              <a:gd name="connsiteY132" fmla="*/ 341906 h 2437075"/>
              <a:gd name="connsiteX133" fmla="*/ 1387502 w 1979875"/>
              <a:gd name="connsiteY133" fmla="*/ 401541 h 2437075"/>
              <a:gd name="connsiteX134" fmla="*/ 1494845 w 1979875"/>
              <a:gd name="connsiteY134" fmla="*/ 564543 h 2437075"/>
              <a:gd name="connsiteX135" fmla="*/ 1431235 w 1979875"/>
              <a:gd name="connsiteY135" fmla="*/ 397565 h 2437075"/>
              <a:gd name="connsiteX136" fmla="*/ 1474967 w 1979875"/>
              <a:gd name="connsiteY136" fmla="*/ 341906 h 2437075"/>
              <a:gd name="connsiteX137" fmla="*/ 1296062 w 1979875"/>
              <a:gd name="connsiteY137" fmla="*/ 151075 h 2437075"/>
              <a:gd name="connsiteX138" fmla="*/ 1296062 w 1979875"/>
              <a:gd name="connsiteY138" fmla="*/ 151075 h 2437075"/>
              <a:gd name="connsiteX139" fmla="*/ 1439186 w 1979875"/>
              <a:gd name="connsiteY139" fmla="*/ 194807 h 2437075"/>
              <a:gd name="connsiteX140" fmla="*/ 1574358 w 1979875"/>
              <a:gd name="connsiteY140" fmla="*/ 131197 h 2437075"/>
              <a:gd name="connsiteX141" fmla="*/ 1439186 w 1979875"/>
              <a:gd name="connsiteY141" fmla="*/ 155051 h 2437075"/>
              <a:gd name="connsiteX142" fmla="*/ 1276184 w 1979875"/>
              <a:gd name="connsiteY142" fmla="*/ 107343 h 2437075"/>
              <a:gd name="connsiteX143" fmla="*/ 1184744 w 1979875"/>
              <a:gd name="connsiteY143" fmla="*/ 7951 h 2437075"/>
              <a:gd name="connsiteX144" fmla="*/ 1065475 w 1979875"/>
              <a:gd name="connsiteY144" fmla="*/ 0 h 2437075"/>
              <a:gd name="connsiteX0" fmla="*/ 1029694 w 1979875"/>
              <a:gd name="connsiteY0" fmla="*/ 0 h 2528515"/>
              <a:gd name="connsiteX1" fmla="*/ 1041621 w 1979875"/>
              <a:gd name="connsiteY1" fmla="*/ 254442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113182 w 1979875"/>
              <a:gd name="connsiteY130" fmla="*/ 159026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184744 w 1979875"/>
              <a:gd name="connsiteY143" fmla="*/ 99391 h 2528515"/>
              <a:gd name="connsiteX144" fmla="*/ 1029694 w 1979875"/>
              <a:gd name="connsiteY144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113182 w 1979875"/>
              <a:gd name="connsiteY130" fmla="*/ 159026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184744 w 1979875"/>
              <a:gd name="connsiteY143" fmla="*/ 99391 h 2528515"/>
              <a:gd name="connsiteX144" fmla="*/ 1029694 w 1979875"/>
              <a:gd name="connsiteY144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113182 w 1979875"/>
              <a:gd name="connsiteY130" fmla="*/ 159026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542553 w 1979875"/>
              <a:gd name="connsiteY113" fmla="*/ 1343771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081377 w 1979875"/>
              <a:gd name="connsiteY130" fmla="*/ 111318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32775 w 1979875"/>
              <a:gd name="connsiteY110" fmla="*/ 1765190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480640 w 1979875"/>
              <a:gd name="connsiteY113" fmla="*/ 1429496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081377 w 1979875"/>
              <a:gd name="connsiteY130" fmla="*/ 111318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1029694 w 1979875"/>
              <a:gd name="connsiteY0" fmla="*/ 0 h 2528515"/>
              <a:gd name="connsiteX1" fmla="*/ 1053548 w 1979875"/>
              <a:gd name="connsiteY1" fmla="*/ 242515 h 2528515"/>
              <a:gd name="connsiteX2" fmla="*/ 1093304 w 1979875"/>
              <a:gd name="connsiteY2" fmla="*/ 516835 h 2528515"/>
              <a:gd name="connsiteX3" fmla="*/ 771276 w 1979875"/>
              <a:gd name="connsiteY3" fmla="*/ 787179 h 2528515"/>
              <a:gd name="connsiteX4" fmla="*/ 771276 w 1979875"/>
              <a:gd name="connsiteY4" fmla="*/ 878619 h 2528515"/>
              <a:gd name="connsiteX5" fmla="*/ 369735 w 1979875"/>
              <a:gd name="connsiteY5" fmla="*/ 1176793 h 2528515"/>
              <a:gd name="connsiteX6" fmla="*/ 210709 w 1979875"/>
              <a:gd name="connsiteY6" fmla="*/ 1439186 h 2528515"/>
              <a:gd name="connsiteX7" fmla="*/ 178904 w 1979875"/>
              <a:gd name="connsiteY7" fmla="*/ 1657847 h 2528515"/>
              <a:gd name="connsiteX8" fmla="*/ 0 w 1979875"/>
              <a:gd name="connsiteY8" fmla="*/ 1884459 h 2528515"/>
              <a:gd name="connsiteX9" fmla="*/ 115294 w 1979875"/>
              <a:gd name="connsiteY9" fmla="*/ 1995778 h 2528515"/>
              <a:gd name="connsiteX10" fmla="*/ 91440 w 1979875"/>
              <a:gd name="connsiteY10" fmla="*/ 2166731 h 2528515"/>
              <a:gd name="connsiteX11" fmla="*/ 174928 w 1979875"/>
              <a:gd name="connsiteY11" fmla="*/ 2238292 h 2528515"/>
              <a:gd name="connsiteX12" fmla="*/ 79513 w 1979875"/>
              <a:gd name="connsiteY12" fmla="*/ 2341659 h 2528515"/>
              <a:gd name="connsiteX13" fmla="*/ 135172 w 1979875"/>
              <a:gd name="connsiteY13" fmla="*/ 2528515 h 2528515"/>
              <a:gd name="connsiteX14" fmla="*/ 135172 w 1979875"/>
              <a:gd name="connsiteY14" fmla="*/ 2337684 h 2528515"/>
              <a:gd name="connsiteX15" fmla="*/ 258417 w 1979875"/>
              <a:gd name="connsiteY15" fmla="*/ 2226365 h 2528515"/>
              <a:gd name="connsiteX16" fmla="*/ 143123 w 1979875"/>
              <a:gd name="connsiteY16" fmla="*/ 2134925 h 2528515"/>
              <a:gd name="connsiteX17" fmla="*/ 178904 w 1979875"/>
              <a:gd name="connsiteY17" fmla="*/ 1975899 h 2528515"/>
              <a:gd name="connsiteX18" fmla="*/ 71561 w 1979875"/>
              <a:gd name="connsiteY18" fmla="*/ 1884459 h 2528515"/>
              <a:gd name="connsiteX19" fmla="*/ 238539 w 1979875"/>
              <a:gd name="connsiteY19" fmla="*/ 1685677 h 2528515"/>
              <a:gd name="connsiteX20" fmla="*/ 278295 w 1979875"/>
              <a:gd name="connsiteY20" fmla="*/ 1459064 h 2528515"/>
              <a:gd name="connsiteX21" fmla="*/ 433346 w 1979875"/>
              <a:gd name="connsiteY21" fmla="*/ 1192696 h 2528515"/>
              <a:gd name="connsiteX22" fmla="*/ 731520 w 1979875"/>
              <a:gd name="connsiteY22" fmla="*/ 993913 h 2528515"/>
              <a:gd name="connsiteX23" fmla="*/ 830911 w 1979875"/>
              <a:gd name="connsiteY23" fmla="*/ 1129085 h 2528515"/>
              <a:gd name="connsiteX24" fmla="*/ 727544 w 1979875"/>
              <a:gd name="connsiteY24" fmla="*/ 1276184 h 2528515"/>
              <a:gd name="connsiteX25" fmla="*/ 795130 w 1979875"/>
              <a:gd name="connsiteY25" fmla="*/ 1411357 h 2528515"/>
              <a:gd name="connsiteX26" fmla="*/ 767301 w 1979875"/>
              <a:gd name="connsiteY26" fmla="*/ 1272209 h 2528515"/>
              <a:gd name="connsiteX27" fmla="*/ 886570 w 1979875"/>
              <a:gd name="connsiteY27" fmla="*/ 1125110 h 2528515"/>
              <a:gd name="connsiteX28" fmla="*/ 771276 w 1979875"/>
              <a:gd name="connsiteY28" fmla="*/ 966084 h 2528515"/>
              <a:gd name="connsiteX29" fmla="*/ 854765 w 1979875"/>
              <a:gd name="connsiteY29" fmla="*/ 882595 h 2528515"/>
              <a:gd name="connsiteX30" fmla="*/ 850789 w 1979875"/>
              <a:gd name="connsiteY30" fmla="*/ 783204 h 2528515"/>
              <a:gd name="connsiteX31" fmla="*/ 1097280 w 1979875"/>
              <a:gd name="connsiteY31" fmla="*/ 592372 h 2528515"/>
              <a:gd name="connsiteX32" fmla="*/ 1224501 w 1979875"/>
              <a:gd name="connsiteY32" fmla="*/ 648031 h 2528515"/>
              <a:gd name="connsiteX33" fmla="*/ 1125109 w 1979875"/>
              <a:gd name="connsiteY33" fmla="*/ 564543 h 2528515"/>
              <a:gd name="connsiteX34" fmla="*/ 1152939 w 1979875"/>
              <a:gd name="connsiteY34" fmla="*/ 481054 h 2528515"/>
              <a:gd name="connsiteX35" fmla="*/ 1129085 w 1979875"/>
              <a:gd name="connsiteY35" fmla="*/ 353833 h 2528515"/>
              <a:gd name="connsiteX36" fmla="*/ 1284135 w 1979875"/>
              <a:gd name="connsiteY36" fmla="*/ 457200 h 2528515"/>
              <a:gd name="connsiteX37" fmla="*/ 1311965 w 1979875"/>
              <a:gd name="connsiteY37" fmla="*/ 624178 h 2528515"/>
              <a:gd name="connsiteX38" fmla="*/ 1256306 w 1979875"/>
              <a:gd name="connsiteY38" fmla="*/ 703691 h 2528515"/>
              <a:gd name="connsiteX39" fmla="*/ 1260281 w 1979875"/>
              <a:gd name="connsiteY39" fmla="*/ 807058 h 2528515"/>
              <a:gd name="connsiteX40" fmla="*/ 1284135 w 1979875"/>
              <a:gd name="connsiteY40" fmla="*/ 699715 h 2528515"/>
              <a:gd name="connsiteX41" fmla="*/ 1319916 w 1979875"/>
              <a:gd name="connsiteY41" fmla="*/ 667910 h 2528515"/>
              <a:gd name="connsiteX42" fmla="*/ 1391478 w 1979875"/>
              <a:gd name="connsiteY42" fmla="*/ 735496 h 2528515"/>
              <a:gd name="connsiteX43" fmla="*/ 1363648 w 1979875"/>
              <a:gd name="connsiteY43" fmla="*/ 822960 h 2528515"/>
              <a:gd name="connsiteX44" fmla="*/ 1097280 w 1979875"/>
              <a:gd name="connsiteY44" fmla="*/ 1009816 h 2528515"/>
              <a:gd name="connsiteX45" fmla="*/ 1156915 w 1979875"/>
              <a:gd name="connsiteY45" fmla="*/ 1148964 h 2528515"/>
              <a:gd name="connsiteX46" fmla="*/ 1061499 w 1979875"/>
              <a:gd name="connsiteY46" fmla="*/ 1260282 h 2528515"/>
              <a:gd name="connsiteX47" fmla="*/ 954156 w 1979875"/>
              <a:gd name="connsiteY47" fmla="*/ 1530626 h 2528515"/>
              <a:gd name="connsiteX48" fmla="*/ 997888 w 1979875"/>
              <a:gd name="connsiteY48" fmla="*/ 1602188 h 2528515"/>
              <a:gd name="connsiteX49" fmla="*/ 910424 w 1979875"/>
              <a:gd name="connsiteY49" fmla="*/ 1669774 h 2528515"/>
              <a:gd name="connsiteX50" fmla="*/ 779228 w 1979875"/>
              <a:gd name="connsiteY50" fmla="*/ 1677725 h 2528515"/>
              <a:gd name="connsiteX51" fmla="*/ 600323 w 1979875"/>
              <a:gd name="connsiteY51" fmla="*/ 1840727 h 2528515"/>
              <a:gd name="connsiteX52" fmla="*/ 604299 w 1979875"/>
              <a:gd name="connsiteY52" fmla="*/ 2071315 h 2528515"/>
              <a:gd name="connsiteX53" fmla="*/ 636104 w 1979875"/>
              <a:gd name="connsiteY53" fmla="*/ 1860605 h 2528515"/>
              <a:gd name="connsiteX54" fmla="*/ 799106 w 1979875"/>
              <a:gd name="connsiteY54" fmla="*/ 1717482 h 2528515"/>
              <a:gd name="connsiteX55" fmla="*/ 922351 w 1979875"/>
              <a:gd name="connsiteY55" fmla="*/ 1713506 h 2528515"/>
              <a:gd name="connsiteX56" fmla="*/ 1041621 w 1979875"/>
              <a:gd name="connsiteY56" fmla="*/ 1645920 h 2528515"/>
              <a:gd name="connsiteX57" fmla="*/ 1097280 w 1979875"/>
              <a:gd name="connsiteY57" fmla="*/ 1773141 h 2528515"/>
              <a:gd name="connsiteX58" fmla="*/ 1232452 w 1979875"/>
              <a:gd name="connsiteY58" fmla="*/ 1840727 h 2528515"/>
              <a:gd name="connsiteX59" fmla="*/ 1129085 w 1979875"/>
              <a:gd name="connsiteY59" fmla="*/ 2031558 h 2528515"/>
              <a:gd name="connsiteX60" fmla="*/ 1176793 w 1979875"/>
              <a:gd name="connsiteY60" fmla="*/ 2103120 h 2528515"/>
              <a:gd name="connsiteX61" fmla="*/ 1097280 w 1979875"/>
              <a:gd name="connsiteY61" fmla="*/ 2214438 h 2528515"/>
              <a:gd name="connsiteX62" fmla="*/ 1200647 w 1979875"/>
              <a:gd name="connsiteY62" fmla="*/ 2329732 h 2528515"/>
              <a:gd name="connsiteX63" fmla="*/ 1156915 w 1979875"/>
              <a:gd name="connsiteY63" fmla="*/ 2504661 h 2528515"/>
              <a:gd name="connsiteX64" fmla="*/ 1264257 w 1979875"/>
              <a:gd name="connsiteY64" fmla="*/ 2313830 h 2528515"/>
              <a:gd name="connsiteX65" fmla="*/ 1176793 w 1979875"/>
              <a:gd name="connsiteY65" fmla="*/ 2206487 h 2528515"/>
              <a:gd name="connsiteX66" fmla="*/ 1248355 w 1979875"/>
              <a:gd name="connsiteY66" fmla="*/ 2095169 h 2528515"/>
              <a:gd name="connsiteX67" fmla="*/ 1196671 w 1979875"/>
              <a:gd name="connsiteY67" fmla="*/ 2011680 h 2528515"/>
              <a:gd name="connsiteX68" fmla="*/ 1304014 w 1979875"/>
              <a:gd name="connsiteY68" fmla="*/ 1828800 h 2528515"/>
              <a:gd name="connsiteX69" fmla="*/ 1160890 w 1979875"/>
              <a:gd name="connsiteY69" fmla="*/ 1733384 h 2528515"/>
              <a:gd name="connsiteX70" fmla="*/ 1101255 w 1979875"/>
              <a:gd name="connsiteY70" fmla="*/ 1610139 h 2528515"/>
              <a:gd name="connsiteX71" fmla="*/ 1184744 w 1979875"/>
              <a:gd name="connsiteY71" fmla="*/ 1590261 h 2528515"/>
              <a:gd name="connsiteX72" fmla="*/ 1077401 w 1979875"/>
              <a:gd name="connsiteY72" fmla="*/ 1570383 h 2528515"/>
              <a:gd name="connsiteX73" fmla="*/ 1041621 w 1979875"/>
              <a:gd name="connsiteY73" fmla="*/ 1514724 h 2528515"/>
              <a:gd name="connsiteX74" fmla="*/ 1077401 w 1979875"/>
              <a:gd name="connsiteY74" fmla="*/ 1427259 h 2528515"/>
              <a:gd name="connsiteX75" fmla="*/ 1172817 w 1979875"/>
              <a:gd name="connsiteY75" fmla="*/ 1451113 h 2528515"/>
              <a:gd name="connsiteX76" fmla="*/ 1236428 w 1979875"/>
              <a:gd name="connsiteY76" fmla="*/ 1574358 h 2528515"/>
              <a:gd name="connsiteX77" fmla="*/ 1204622 w 1979875"/>
              <a:gd name="connsiteY77" fmla="*/ 1419308 h 2528515"/>
              <a:gd name="connsiteX78" fmla="*/ 1093304 w 1979875"/>
              <a:gd name="connsiteY78" fmla="*/ 1379551 h 2528515"/>
              <a:gd name="connsiteX79" fmla="*/ 1137036 w 1979875"/>
              <a:gd name="connsiteY79" fmla="*/ 1256306 h 2528515"/>
              <a:gd name="connsiteX80" fmla="*/ 1240403 w 1979875"/>
              <a:gd name="connsiteY80" fmla="*/ 1152939 h 2528515"/>
              <a:gd name="connsiteX81" fmla="*/ 1196671 w 1979875"/>
              <a:gd name="connsiteY81" fmla="*/ 1033670 h 2528515"/>
              <a:gd name="connsiteX82" fmla="*/ 1371600 w 1979875"/>
              <a:gd name="connsiteY82" fmla="*/ 894522 h 2528515"/>
              <a:gd name="connsiteX83" fmla="*/ 1459064 w 1979875"/>
              <a:gd name="connsiteY83" fmla="*/ 1001864 h 2528515"/>
              <a:gd name="connsiteX84" fmla="*/ 1399429 w 1979875"/>
              <a:gd name="connsiteY84" fmla="*/ 870668 h 2528515"/>
              <a:gd name="connsiteX85" fmla="*/ 1455088 w 1979875"/>
              <a:gd name="connsiteY85" fmla="*/ 771277 h 2528515"/>
              <a:gd name="connsiteX86" fmla="*/ 1447137 w 1979875"/>
              <a:gd name="connsiteY86" fmla="*/ 727544 h 2528515"/>
              <a:gd name="connsiteX87" fmla="*/ 1482918 w 1979875"/>
              <a:gd name="connsiteY87" fmla="*/ 711642 h 2528515"/>
              <a:gd name="connsiteX88" fmla="*/ 1542553 w 1979875"/>
              <a:gd name="connsiteY88" fmla="*/ 771277 h 2528515"/>
              <a:gd name="connsiteX89" fmla="*/ 1554480 w 1979875"/>
              <a:gd name="connsiteY89" fmla="*/ 830911 h 2528515"/>
              <a:gd name="connsiteX90" fmla="*/ 1618090 w 1979875"/>
              <a:gd name="connsiteY90" fmla="*/ 918376 h 2528515"/>
              <a:gd name="connsiteX91" fmla="*/ 1518699 w 1979875"/>
              <a:gd name="connsiteY91" fmla="*/ 1073426 h 2528515"/>
              <a:gd name="connsiteX92" fmla="*/ 1502796 w 1979875"/>
              <a:gd name="connsiteY92" fmla="*/ 1200647 h 2528515"/>
              <a:gd name="connsiteX93" fmla="*/ 1419308 w 1979875"/>
              <a:gd name="connsiteY93" fmla="*/ 1276184 h 2528515"/>
              <a:gd name="connsiteX94" fmla="*/ 1260281 w 1979875"/>
              <a:gd name="connsiteY94" fmla="*/ 1379551 h 2528515"/>
              <a:gd name="connsiteX95" fmla="*/ 1447137 w 1979875"/>
              <a:gd name="connsiteY95" fmla="*/ 1304014 h 2528515"/>
              <a:gd name="connsiteX96" fmla="*/ 1455088 w 1979875"/>
              <a:gd name="connsiteY96" fmla="*/ 1566407 h 2528515"/>
              <a:gd name="connsiteX97" fmla="*/ 1331843 w 1979875"/>
              <a:gd name="connsiteY97" fmla="*/ 1733384 h 2528515"/>
              <a:gd name="connsiteX98" fmla="*/ 1474967 w 1979875"/>
              <a:gd name="connsiteY98" fmla="*/ 1594237 h 2528515"/>
              <a:gd name="connsiteX99" fmla="*/ 1554480 w 1979875"/>
              <a:gd name="connsiteY99" fmla="*/ 1689652 h 2528515"/>
              <a:gd name="connsiteX100" fmla="*/ 1630017 w 1979875"/>
              <a:gd name="connsiteY100" fmla="*/ 1749287 h 2528515"/>
              <a:gd name="connsiteX101" fmla="*/ 1630017 w 1979875"/>
              <a:gd name="connsiteY101" fmla="*/ 1900362 h 2528515"/>
              <a:gd name="connsiteX102" fmla="*/ 1677725 w 1979875"/>
              <a:gd name="connsiteY102" fmla="*/ 1956021 h 2528515"/>
              <a:gd name="connsiteX103" fmla="*/ 1677725 w 1979875"/>
              <a:gd name="connsiteY103" fmla="*/ 2146852 h 2528515"/>
              <a:gd name="connsiteX104" fmla="*/ 1717481 w 1979875"/>
              <a:gd name="connsiteY104" fmla="*/ 1940118 h 2528515"/>
              <a:gd name="connsiteX105" fmla="*/ 1669774 w 1979875"/>
              <a:gd name="connsiteY105" fmla="*/ 1872532 h 2528515"/>
              <a:gd name="connsiteX106" fmla="*/ 1673749 w 1979875"/>
              <a:gd name="connsiteY106" fmla="*/ 1769165 h 2528515"/>
              <a:gd name="connsiteX107" fmla="*/ 1793019 w 1979875"/>
              <a:gd name="connsiteY107" fmla="*/ 1864581 h 2528515"/>
              <a:gd name="connsiteX108" fmla="*/ 1816873 w 1979875"/>
              <a:gd name="connsiteY108" fmla="*/ 1820849 h 2528515"/>
              <a:gd name="connsiteX109" fmla="*/ 1979875 w 1979875"/>
              <a:gd name="connsiteY109" fmla="*/ 1844703 h 2528515"/>
              <a:gd name="connsiteX110" fmla="*/ 1856587 w 1979875"/>
              <a:gd name="connsiteY110" fmla="*/ 1755665 h 2528515"/>
              <a:gd name="connsiteX111" fmla="*/ 1789043 w 1979875"/>
              <a:gd name="connsiteY111" fmla="*/ 1781092 h 2528515"/>
              <a:gd name="connsiteX112" fmla="*/ 1522675 w 1979875"/>
              <a:gd name="connsiteY112" fmla="*/ 1562431 h 2528515"/>
              <a:gd name="connsiteX113" fmla="*/ 1480640 w 1979875"/>
              <a:gd name="connsiteY113" fmla="*/ 1429496 h 2528515"/>
              <a:gd name="connsiteX114" fmla="*/ 1498821 w 1979875"/>
              <a:gd name="connsiteY114" fmla="*/ 1272209 h 2528515"/>
              <a:gd name="connsiteX115" fmla="*/ 1554480 w 1979875"/>
              <a:gd name="connsiteY115" fmla="*/ 1200647 h 2528515"/>
              <a:gd name="connsiteX116" fmla="*/ 1566407 w 1979875"/>
              <a:gd name="connsiteY116" fmla="*/ 1069451 h 2528515"/>
              <a:gd name="connsiteX117" fmla="*/ 1665798 w 1979875"/>
              <a:gd name="connsiteY117" fmla="*/ 934278 h 2528515"/>
              <a:gd name="connsiteX118" fmla="*/ 1800970 w 1979875"/>
              <a:gd name="connsiteY118" fmla="*/ 1041621 h 2528515"/>
              <a:gd name="connsiteX119" fmla="*/ 1868556 w 1979875"/>
              <a:gd name="connsiteY119" fmla="*/ 1188720 h 2528515"/>
              <a:gd name="connsiteX120" fmla="*/ 1840727 w 1979875"/>
              <a:gd name="connsiteY120" fmla="*/ 1025718 h 2528515"/>
              <a:gd name="connsiteX121" fmla="*/ 1641944 w 1979875"/>
              <a:gd name="connsiteY121" fmla="*/ 874644 h 2528515"/>
              <a:gd name="connsiteX122" fmla="*/ 1598212 w 1979875"/>
              <a:gd name="connsiteY122" fmla="*/ 807058 h 2528515"/>
              <a:gd name="connsiteX123" fmla="*/ 1598212 w 1979875"/>
              <a:gd name="connsiteY123" fmla="*/ 723569 h 2528515"/>
              <a:gd name="connsiteX124" fmla="*/ 1514723 w 1979875"/>
              <a:gd name="connsiteY124" fmla="*/ 652007 h 2528515"/>
              <a:gd name="connsiteX125" fmla="*/ 1427259 w 1979875"/>
              <a:gd name="connsiteY125" fmla="*/ 671885 h 2528515"/>
              <a:gd name="connsiteX126" fmla="*/ 1371600 w 1979875"/>
              <a:gd name="connsiteY126" fmla="*/ 640080 h 2528515"/>
              <a:gd name="connsiteX127" fmla="*/ 1359673 w 1979875"/>
              <a:gd name="connsiteY127" fmla="*/ 528762 h 2528515"/>
              <a:gd name="connsiteX128" fmla="*/ 1319916 w 1979875"/>
              <a:gd name="connsiteY128" fmla="*/ 401541 h 2528515"/>
              <a:gd name="connsiteX129" fmla="*/ 1125109 w 1979875"/>
              <a:gd name="connsiteY129" fmla="*/ 278296 h 2528515"/>
              <a:gd name="connsiteX130" fmla="*/ 1081377 w 1979875"/>
              <a:gd name="connsiteY130" fmla="*/ 111318 h 2528515"/>
              <a:gd name="connsiteX131" fmla="*/ 1192695 w 1979875"/>
              <a:gd name="connsiteY131" fmla="*/ 198783 h 2528515"/>
              <a:gd name="connsiteX132" fmla="*/ 1423283 w 1979875"/>
              <a:gd name="connsiteY132" fmla="*/ 433346 h 2528515"/>
              <a:gd name="connsiteX133" fmla="*/ 1387502 w 1979875"/>
              <a:gd name="connsiteY133" fmla="*/ 492981 h 2528515"/>
              <a:gd name="connsiteX134" fmla="*/ 1494845 w 1979875"/>
              <a:gd name="connsiteY134" fmla="*/ 655983 h 2528515"/>
              <a:gd name="connsiteX135" fmla="*/ 1431235 w 1979875"/>
              <a:gd name="connsiteY135" fmla="*/ 489005 h 2528515"/>
              <a:gd name="connsiteX136" fmla="*/ 1474967 w 1979875"/>
              <a:gd name="connsiteY136" fmla="*/ 433346 h 2528515"/>
              <a:gd name="connsiteX137" fmla="*/ 1296062 w 1979875"/>
              <a:gd name="connsiteY137" fmla="*/ 242515 h 2528515"/>
              <a:gd name="connsiteX138" fmla="*/ 1296062 w 1979875"/>
              <a:gd name="connsiteY138" fmla="*/ 242515 h 2528515"/>
              <a:gd name="connsiteX139" fmla="*/ 1439186 w 1979875"/>
              <a:gd name="connsiteY139" fmla="*/ 286247 h 2528515"/>
              <a:gd name="connsiteX140" fmla="*/ 1574358 w 1979875"/>
              <a:gd name="connsiteY140" fmla="*/ 222637 h 2528515"/>
              <a:gd name="connsiteX141" fmla="*/ 1439186 w 1979875"/>
              <a:gd name="connsiteY141" fmla="*/ 246491 h 2528515"/>
              <a:gd name="connsiteX142" fmla="*/ 1276184 w 1979875"/>
              <a:gd name="connsiteY142" fmla="*/ 198783 h 2528515"/>
              <a:gd name="connsiteX143" fmla="*/ 1029694 w 1979875"/>
              <a:gd name="connsiteY143" fmla="*/ 0 h 2528515"/>
              <a:gd name="connsiteX0" fmla="*/ 996357 w 1979875"/>
              <a:gd name="connsiteY0" fmla="*/ 0 h 2533277"/>
              <a:gd name="connsiteX1" fmla="*/ 1053548 w 1979875"/>
              <a:gd name="connsiteY1" fmla="*/ 247277 h 2533277"/>
              <a:gd name="connsiteX2" fmla="*/ 1093304 w 1979875"/>
              <a:gd name="connsiteY2" fmla="*/ 521597 h 2533277"/>
              <a:gd name="connsiteX3" fmla="*/ 771276 w 1979875"/>
              <a:gd name="connsiteY3" fmla="*/ 791941 h 2533277"/>
              <a:gd name="connsiteX4" fmla="*/ 771276 w 1979875"/>
              <a:gd name="connsiteY4" fmla="*/ 883381 h 2533277"/>
              <a:gd name="connsiteX5" fmla="*/ 369735 w 1979875"/>
              <a:gd name="connsiteY5" fmla="*/ 1181555 h 2533277"/>
              <a:gd name="connsiteX6" fmla="*/ 210709 w 1979875"/>
              <a:gd name="connsiteY6" fmla="*/ 1443948 h 2533277"/>
              <a:gd name="connsiteX7" fmla="*/ 178904 w 1979875"/>
              <a:gd name="connsiteY7" fmla="*/ 1662609 h 2533277"/>
              <a:gd name="connsiteX8" fmla="*/ 0 w 1979875"/>
              <a:gd name="connsiteY8" fmla="*/ 1889221 h 2533277"/>
              <a:gd name="connsiteX9" fmla="*/ 115294 w 1979875"/>
              <a:gd name="connsiteY9" fmla="*/ 2000540 h 2533277"/>
              <a:gd name="connsiteX10" fmla="*/ 91440 w 1979875"/>
              <a:gd name="connsiteY10" fmla="*/ 2171493 h 2533277"/>
              <a:gd name="connsiteX11" fmla="*/ 174928 w 1979875"/>
              <a:gd name="connsiteY11" fmla="*/ 2243054 h 2533277"/>
              <a:gd name="connsiteX12" fmla="*/ 79513 w 1979875"/>
              <a:gd name="connsiteY12" fmla="*/ 2346421 h 2533277"/>
              <a:gd name="connsiteX13" fmla="*/ 135172 w 1979875"/>
              <a:gd name="connsiteY13" fmla="*/ 2533277 h 2533277"/>
              <a:gd name="connsiteX14" fmla="*/ 135172 w 1979875"/>
              <a:gd name="connsiteY14" fmla="*/ 2342446 h 2533277"/>
              <a:gd name="connsiteX15" fmla="*/ 258417 w 1979875"/>
              <a:gd name="connsiteY15" fmla="*/ 2231127 h 2533277"/>
              <a:gd name="connsiteX16" fmla="*/ 143123 w 1979875"/>
              <a:gd name="connsiteY16" fmla="*/ 2139687 h 2533277"/>
              <a:gd name="connsiteX17" fmla="*/ 178904 w 1979875"/>
              <a:gd name="connsiteY17" fmla="*/ 1980661 h 2533277"/>
              <a:gd name="connsiteX18" fmla="*/ 71561 w 1979875"/>
              <a:gd name="connsiteY18" fmla="*/ 1889221 h 2533277"/>
              <a:gd name="connsiteX19" fmla="*/ 238539 w 1979875"/>
              <a:gd name="connsiteY19" fmla="*/ 1690439 h 2533277"/>
              <a:gd name="connsiteX20" fmla="*/ 278295 w 1979875"/>
              <a:gd name="connsiteY20" fmla="*/ 1463826 h 2533277"/>
              <a:gd name="connsiteX21" fmla="*/ 433346 w 1979875"/>
              <a:gd name="connsiteY21" fmla="*/ 1197458 h 2533277"/>
              <a:gd name="connsiteX22" fmla="*/ 731520 w 1979875"/>
              <a:gd name="connsiteY22" fmla="*/ 998675 h 2533277"/>
              <a:gd name="connsiteX23" fmla="*/ 830911 w 1979875"/>
              <a:gd name="connsiteY23" fmla="*/ 1133847 h 2533277"/>
              <a:gd name="connsiteX24" fmla="*/ 727544 w 1979875"/>
              <a:gd name="connsiteY24" fmla="*/ 1280946 h 2533277"/>
              <a:gd name="connsiteX25" fmla="*/ 795130 w 1979875"/>
              <a:gd name="connsiteY25" fmla="*/ 1416119 h 2533277"/>
              <a:gd name="connsiteX26" fmla="*/ 767301 w 1979875"/>
              <a:gd name="connsiteY26" fmla="*/ 1276971 h 2533277"/>
              <a:gd name="connsiteX27" fmla="*/ 886570 w 1979875"/>
              <a:gd name="connsiteY27" fmla="*/ 1129872 h 2533277"/>
              <a:gd name="connsiteX28" fmla="*/ 771276 w 1979875"/>
              <a:gd name="connsiteY28" fmla="*/ 970846 h 2533277"/>
              <a:gd name="connsiteX29" fmla="*/ 854765 w 1979875"/>
              <a:gd name="connsiteY29" fmla="*/ 887357 h 2533277"/>
              <a:gd name="connsiteX30" fmla="*/ 850789 w 1979875"/>
              <a:gd name="connsiteY30" fmla="*/ 787966 h 2533277"/>
              <a:gd name="connsiteX31" fmla="*/ 1097280 w 1979875"/>
              <a:gd name="connsiteY31" fmla="*/ 597134 h 2533277"/>
              <a:gd name="connsiteX32" fmla="*/ 1224501 w 1979875"/>
              <a:gd name="connsiteY32" fmla="*/ 652793 h 2533277"/>
              <a:gd name="connsiteX33" fmla="*/ 1125109 w 1979875"/>
              <a:gd name="connsiteY33" fmla="*/ 569305 h 2533277"/>
              <a:gd name="connsiteX34" fmla="*/ 1152939 w 1979875"/>
              <a:gd name="connsiteY34" fmla="*/ 485816 h 2533277"/>
              <a:gd name="connsiteX35" fmla="*/ 1129085 w 1979875"/>
              <a:gd name="connsiteY35" fmla="*/ 358595 h 2533277"/>
              <a:gd name="connsiteX36" fmla="*/ 1284135 w 1979875"/>
              <a:gd name="connsiteY36" fmla="*/ 461962 h 2533277"/>
              <a:gd name="connsiteX37" fmla="*/ 1311965 w 1979875"/>
              <a:gd name="connsiteY37" fmla="*/ 628940 h 2533277"/>
              <a:gd name="connsiteX38" fmla="*/ 1256306 w 1979875"/>
              <a:gd name="connsiteY38" fmla="*/ 708453 h 2533277"/>
              <a:gd name="connsiteX39" fmla="*/ 1260281 w 1979875"/>
              <a:gd name="connsiteY39" fmla="*/ 811820 h 2533277"/>
              <a:gd name="connsiteX40" fmla="*/ 1284135 w 1979875"/>
              <a:gd name="connsiteY40" fmla="*/ 704477 h 2533277"/>
              <a:gd name="connsiteX41" fmla="*/ 1319916 w 1979875"/>
              <a:gd name="connsiteY41" fmla="*/ 672672 h 2533277"/>
              <a:gd name="connsiteX42" fmla="*/ 1391478 w 1979875"/>
              <a:gd name="connsiteY42" fmla="*/ 740258 h 2533277"/>
              <a:gd name="connsiteX43" fmla="*/ 1363648 w 1979875"/>
              <a:gd name="connsiteY43" fmla="*/ 827722 h 2533277"/>
              <a:gd name="connsiteX44" fmla="*/ 1097280 w 1979875"/>
              <a:gd name="connsiteY44" fmla="*/ 1014578 h 2533277"/>
              <a:gd name="connsiteX45" fmla="*/ 1156915 w 1979875"/>
              <a:gd name="connsiteY45" fmla="*/ 1153726 h 2533277"/>
              <a:gd name="connsiteX46" fmla="*/ 1061499 w 1979875"/>
              <a:gd name="connsiteY46" fmla="*/ 1265044 h 2533277"/>
              <a:gd name="connsiteX47" fmla="*/ 954156 w 1979875"/>
              <a:gd name="connsiteY47" fmla="*/ 1535388 h 2533277"/>
              <a:gd name="connsiteX48" fmla="*/ 997888 w 1979875"/>
              <a:gd name="connsiteY48" fmla="*/ 1606950 h 2533277"/>
              <a:gd name="connsiteX49" fmla="*/ 910424 w 1979875"/>
              <a:gd name="connsiteY49" fmla="*/ 1674536 h 2533277"/>
              <a:gd name="connsiteX50" fmla="*/ 779228 w 1979875"/>
              <a:gd name="connsiteY50" fmla="*/ 1682487 h 2533277"/>
              <a:gd name="connsiteX51" fmla="*/ 600323 w 1979875"/>
              <a:gd name="connsiteY51" fmla="*/ 1845489 h 2533277"/>
              <a:gd name="connsiteX52" fmla="*/ 604299 w 1979875"/>
              <a:gd name="connsiteY52" fmla="*/ 2076077 h 2533277"/>
              <a:gd name="connsiteX53" fmla="*/ 636104 w 1979875"/>
              <a:gd name="connsiteY53" fmla="*/ 1865367 h 2533277"/>
              <a:gd name="connsiteX54" fmla="*/ 799106 w 1979875"/>
              <a:gd name="connsiteY54" fmla="*/ 1722244 h 2533277"/>
              <a:gd name="connsiteX55" fmla="*/ 922351 w 1979875"/>
              <a:gd name="connsiteY55" fmla="*/ 1718268 h 2533277"/>
              <a:gd name="connsiteX56" fmla="*/ 1041621 w 1979875"/>
              <a:gd name="connsiteY56" fmla="*/ 1650682 h 2533277"/>
              <a:gd name="connsiteX57" fmla="*/ 1097280 w 1979875"/>
              <a:gd name="connsiteY57" fmla="*/ 1777903 h 2533277"/>
              <a:gd name="connsiteX58" fmla="*/ 1232452 w 1979875"/>
              <a:gd name="connsiteY58" fmla="*/ 1845489 h 2533277"/>
              <a:gd name="connsiteX59" fmla="*/ 1129085 w 1979875"/>
              <a:gd name="connsiteY59" fmla="*/ 2036320 h 2533277"/>
              <a:gd name="connsiteX60" fmla="*/ 1176793 w 1979875"/>
              <a:gd name="connsiteY60" fmla="*/ 2107882 h 2533277"/>
              <a:gd name="connsiteX61" fmla="*/ 1097280 w 1979875"/>
              <a:gd name="connsiteY61" fmla="*/ 2219200 h 2533277"/>
              <a:gd name="connsiteX62" fmla="*/ 1200647 w 1979875"/>
              <a:gd name="connsiteY62" fmla="*/ 2334494 h 2533277"/>
              <a:gd name="connsiteX63" fmla="*/ 1156915 w 1979875"/>
              <a:gd name="connsiteY63" fmla="*/ 2509423 h 2533277"/>
              <a:gd name="connsiteX64" fmla="*/ 1264257 w 1979875"/>
              <a:gd name="connsiteY64" fmla="*/ 2318592 h 2533277"/>
              <a:gd name="connsiteX65" fmla="*/ 1176793 w 1979875"/>
              <a:gd name="connsiteY65" fmla="*/ 2211249 h 2533277"/>
              <a:gd name="connsiteX66" fmla="*/ 1248355 w 1979875"/>
              <a:gd name="connsiteY66" fmla="*/ 2099931 h 2533277"/>
              <a:gd name="connsiteX67" fmla="*/ 1196671 w 1979875"/>
              <a:gd name="connsiteY67" fmla="*/ 2016442 h 2533277"/>
              <a:gd name="connsiteX68" fmla="*/ 1304014 w 1979875"/>
              <a:gd name="connsiteY68" fmla="*/ 1833562 h 2533277"/>
              <a:gd name="connsiteX69" fmla="*/ 1160890 w 1979875"/>
              <a:gd name="connsiteY69" fmla="*/ 1738146 h 2533277"/>
              <a:gd name="connsiteX70" fmla="*/ 1101255 w 1979875"/>
              <a:gd name="connsiteY70" fmla="*/ 1614901 h 2533277"/>
              <a:gd name="connsiteX71" fmla="*/ 1184744 w 1979875"/>
              <a:gd name="connsiteY71" fmla="*/ 1595023 h 2533277"/>
              <a:gd name="connsiteX72" fmla="*/ 1077401 w 1979875"/>
              <a:gd name="connsiteY72" fmla="*/ 1575145 h 2533277"/>
              <a:gd name="connsiteX73" fmla="*/ 1041621 w 1979875"/>
              <a:gd name="connsiteY73" fmla="*/ 1519486 h 2533277"/>
              <a:gd name="connsiteX74" fmla="*/ 1077401 w 1979875"/>
              <a:gd name="connsiteY74" fmla="*/ 1432021 h 2533277"/>
              <a:gd name="connsiteX75" fmla="*/ 1172817 w 1979875"/>
              <a:gd name="connsiteY75" fmla="*/ 1455875 h 2533277"/>
              <a:gd name="connsiteX76" fmla="*/ 1236428 w 1979875"/>
              <a:gd name="connsiteY76" fmla="*/ 1579120 h 2533277"/>
              <a:gd name="connsiteX77" fmla="*/ 1204622 w 1979875"/>
              <a:gd name="connsiteY77" fmla="*/ 1424070 h 2533277"/>
              <a:gd name="connsiteX78" fmla="*/ 1093304 w 1979875"/>
              <a:gd name="connsiteY78" fmla="*/ 1384313 h 2533277"/>
              <a:gd name="connsiteX79" fmla="*/ 1137036 w 1979875"/>
              <a:gd name="connsiteY79" fmla="*/ 1261068 h 2533277"/>
              <a:gd name="connsiteX80" fmla="*/ 1240403 w 1979875"/>
              <a:gd name="connsiteY80" fmla="*/ 1157701 h 2533277"/>
              <a:gd name="connsiteX81" fmla="*/ 1196671 w 1979875"/>
              <a:gd name="connsiteY81" fmla="*/ 1038432 h 2533277"/>
              <a:gd name="connsiteX82" fmla="*/ 1371600 w 1979875"/>
              <a:gd name="connsiteY82" fmla="*/ 899284 h 2533277"/>
              <a:gd name="connsiteX83" fmla="*/ 1459064 w 1979875"/>
              <a:gd name="connsiteY83" fmla="*/ 1006626 h 2533277"/>
              <a:gd name="connsiteX84" fmla="*/ 1399429 w 1979875"/>
              <a:gd name="connsiteY84" fmla="*/ 875430 h 2533277"/>
              <a:gd name="connsiteX85" fmla="*/ 1455088 w 1979875"/>
              <a:gd name="connsiteY85" fmla="*/ 776039 h 2533277"/>
              <a:gd name="connsiteX86" fmla="*/ 1447137 w 1979875"/>
              <a:gd name="connsiteY86" fmla="*/ 732306 h 2533277"/>
              <a:gd name="connsiteX87" fmla="*/ 1482918 w 1979875"/>
              <a:gd name="connsiteY87" fmla="*/ 716404 h 2533277"/>
              <a:gd name="connsiteX88" fmla="*/ 1542553 w 1979875"/>
              <a:gd name="connsiteY88" fmla="*/ 776039 h 2533277"/>
              <a:gd name="connsiteX89" fmla="*/ 1554480 w 1979875"/>
              <a:gd name="connsiteY89" fmla="*/ 835673 h 2533277"/>
              <a:gd name="connsiteX90" fmla="*/ 1618090 w 1979875"/>
              <a:gd name="connsiteY90" fmla="*/ 923138 h 2533277"/>
              <a:gd name="connsiteX91" fmla="*/ 1518699 w 1979875"/>
              <a:gd name="connsiteY91" fmla="*/ 1078188 h 2533277"/>
              <a:gd name="connsiteX92" fmla="*/ 1502796 w 1979875"/>
              <a:gd name="connsiteY92" fmla="*/ 1205409 h 2533277"/>
              <a:gd name="connsiteX93" fmla="*/ 1419308 w 1979875"/>
              <a:gd name="connsiteY93" fmla="*/ 1280946 h 2533277"/>
              <a:gd name="connsiteX94" fmla="*/ 1260281 w 1979875"/>
              <a:gd name="connsiteY94" fmla="*/ 1384313 h 2533277"/>
              <a:gd name="connsiteX95" fmla="*/ 1447137 w 1979875"/>
              <a:gd name="connsiteY95" fmla="*/ 1308776 h 2533277"/>
              <a:gd name="connsiteX96" fmla="*/ 1455088 w 1979875"/>
              <a:gd name="connsiteY96" fmla="*/ 1571169 h 2533277"/>
              <a:gd name="connsiteX97" fmla="*/ 1331843 w 1979875"/>
              <a:gd name="connsiteY97" fmla="*/ 1738146 h 2533277"/>
              <a:gd name="connsiteX98" fmla="*/ 1474967 w 1979875"/>
              <a:gd name="connsiteY98" fmla="*/ 1598999 h 2533277"/>
              <a:gd name="connsiteX99" fmla="*/ 1554480 w 1979875"/>
              <a:gd name="connsiteY99" fmla="*/ 1694414 h 2533277"/>
              <a:gd name="connsiteX100" fmla="*/ 1630017 w 1979875"/>
              <a:gd name="connsiteY100" fmla="*/ 1754049 h 2533277"/>
              <a:gd name="connsiteX101" fmla="*/ 1630017 w 1979875"/>
              <a:gd name="connsiteY101" fmla="*/ 1905124 h 2533277"/>
              <a:gd name="connsiteX102" fmla="*/ 1677725 w 1979875"/>
              <a:gd name="connsiteY102" fmla="*/ 1960783 h 2533277"/>
              <a:gd name="connsiteX103" fmla="*/ 1677725 w 1979875"/>
              <a:gd name="connsiteY103" fmla="*/ 2151614 h 2533277"/>
              <a:gd name="connsiteX104" fmla="*/ 1717481 w 1979875"/>
              <a:gd name="connsiteY104" fmla="*/ 1944880 h 2533277"/>
              <a:gd name="connsiteX105" fmla="*/ 1669774 w 1979875"/>
              <a:gd name="connsiteY105" fmla="*/ 1877294 h 2533277"/>
              <a:gd name="connsiteX106" fmla="*/ 1673749 w 1979875"/>
              <a:gd name="connsiteY106" fmla="*/ 1773927 h 2533277"/>
              <a:gd name="connsiteX107" fmla="*/ 1793019 w 1979875"/>
              <a:gd name="connsiteY107" fmla="*/ 1869343 h 2533277"/>
              <a:gd name="connsiteX108" fmla="*/ 1816873 w 1979875"/>
              <a:gd name="connsiteY108" fmla="*/ 1825611 h 2533277"/>
              <a:gd name="connsiteX109" fmla="*/ 1979875 w 1979875"/>
              <a:gd name="connsiteY109" fmla="*/ 1849465 h 2533277"/>
              <a:gd name="connsiteX110" fmla="*/ 1856587 w 1979875"/>
              <a:gd name="connsiteY110" fmla="*/ 1760427 h 2533277"/>
              <a:gd name="connsiteX111" fmla="*/ 1789043 w 1979875"/>
              <a:gd name="connsiteY111" fmla="*/ 1785854 h 2533277"/>
              <a:gd name="connsiteX112" fmla="*/ 1522675 w 1979875"/>
              <a:gd name="connsiteY112" fmla="*/ 1567193 h 2533277"/>
              <a:gd name="connsiteX113" fmla="*/ 1480640 w 1979875"/>
              <a:gd name="connsiteY113" fmla="*/ 1434258 h 2533277"/>
              <a:gd name="connsiteX114" fmla="*/ 1498821 w 1979875"/>
              <a:gd name="connsiteY114" fmla="*/ 1276971 h 2533277"/>
              <a:gd name="connsiteX115" fmla="*/ 1554480 w 1979875"/>
              <a:gd name="connsiteY115" fmla="*/ 1205409 h 2533277"/>
              <a:gd name="connsiteX116" fmla="*/ 1566407 w 1979875"/>
              <a:gd name="connsiteY116" fmla="*/ 1074213 h 2533277"/>
              <a:gd name="connsiteX117" fmla="*/ 1665798 w 1979875"/>
              <a:gd name="connsiteY117" fmla="*/ 939040 h 2533277"/>
              <a:gd name="connsiteX118" fmla="*/ 1800970 w 1979875"/>
              <a:gd name="connsiteY118" fmla="*/ 1046383 h 2533277"/>
              <a:gd name="connsiteX119" fmla="*/ 1868556 w 1979875"/>
              <a:gd name="connsiteY119" fmla="*/ 1193482 h 2533277"/>
              <a:gd name="connsiteX120" fmla="*/ 1840727 w 1979875"/>
              <a:gd name="connsiteY120" fmla="*/ 1030480 h 2533277"/>
              <a:gd name="connsiteX121" fmla="*/ 1641944 w 1979875"/>
              <a:gd name="connsiteY121" fmla="*/ 879406 h 2533277"/>
              <a:gd name="connsiteX122" fmla="*/ 1598212 w 1979875"/>
              <a:gd name="connsiteY122" fmla="*/ 811820 h 2533277"/>
              <a:gd name="connsiteX123" fmla="*/ 1598212 w 1979875"/>
              <a:gd name="connsiteY123" fmla="*/ 728331 h 2533277"/>
              <a:gd name="connsiteX124" fmla="*/ 1514723 w 1979875"/>
              <a:gd name="connsiteY124" fmla="*/ 656769 h 2533277"/>
              <a:gd name="connsiteX125" fmla="*/ 1427259 w 1979875"/>
              <a:gd name="connsiteY125" fmla="*/ 676647 h 2533277"/>
              <a:gd name="connsiteX126" fmla="*/ 1371600 w 1979875"/>
              <a:gd name="connsiteY126" fmla="*/ 644842 h 2533277"/>
              <a:gd name="connsiteX127" fmla="*/ 1359673 w 1979875"/>
              <a:gd name="connsiteY127" fmla="*/ 533524 h 2533277"/>
              <a:gd name="connsiteX128" fmla="*/ 1319916 w 1979875"/>
              <a:gd name="connsiteY128" fmla="*/ 406303 h 2533277"/>
              <a:gd name="connsiteX129" fmla="*/ 1125109 w 1979875"/>
              <a:gd name="connsiteY129" fmla="*/ 283058 h 2533277"/>
              <a:gd name="connsiteX130" fmla="*/ 1081377 w 1979875"/>
              <a:gd name="connsiteY130" fmla="*/ 116080 h 2533277"/>
              <a:gd name="connsiteX131" fmla="*/ 1192695 w 1979875"/>
              <a:gd name="connsiteY131" fmla="*/ 203545 h 2533277"/>
              <a:gd name="connsiteX132" fmla="*/ 1423283 w 1979875"/>
              <a:gd name="connsiteY132" fmla="*/ 438108 h 2533277"/>
              <a:gd name="connsiteX133" fmla="*/ 1387502 w 1979875"/>
              <a:gd name="connsiteY133" fmla="*/ 497743 h 2533277"/>
              <a:gd name="connsiteX134" fmla="*/ 1494845 w 1979875"/>
              <a:gd name="connsiteY134" fmla="*/ 660745 h 2533277"/>
              <a:gd name="connsiteX135" fmla="*/ 1431235 w 1979875"/>
              <a:gd name="connsiteY135" fmla="*/ 493767 h 2533277"/>
              <a:gd name="connsiteX136" fmla="*/ 1474967 w 1979875"/>
              <a:gd name="connsiteY136" fmla="*/ 438108 h 2533277"/>
              <a:gd name="connsiteX137" fmla="*/ 1296062 w 1979875"/>
              <a:gd name="connsiteY137" fmla="*/ 247277 h 2533277"/>
              <a:gd name="connsiteX138" fmla="*/ 1296062 w 1979875"/>
              <a:gd name="connsiteY138" fmla="*/ 247277 h 2533277"/>
              <a:gd name="connsiteX139" fmla="*/ 1439186 w 1979875"/>
              <a:gd name="connsiteY139" fmla="*/ 291009 h 2533277"/>
              <a:gd name="connsiteX140" fmla="*/ 1574358 w 1979875"/>
              <a:gd name="connsiteY140" fmla="*/ 227399 h 2533277"/>
              <a:gd name="connsiteX141" fmla="*/ 1439186 w 1979875"/>
              <a:gd name="connsiteY141" fmla="*/ 251253 h 2533277"/>
              <a:gd name="connsiteX142" fmla="*/ 1276184 w 1979875"/>
              <a:gd name="connsiteY142" fmla="*/ 203545 h 2533277"/>
              <a:gd name="connsiteX143" fmla="*/ 996357 w 1979875"/>
              <a:gd name="connsiteY143" fmla="*/ 0 h 2533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1979875" h="2533277">
                <a:moveTo>
                  <a:pt x="996357" y="0"/>
                </a:moveTo>
                <a:lnTo>
                  <a:pt x="1053548" y="247277"/>
                </a:lnTo>
                <a:lnTo>
                  <a:pt x="1093304" y="521597"/>
                </a:lnTo>
                <a:lnTo>
                  <a:pt x="771276" y="791941"/>
                </a:lnTo>
                <a:lnTo>
                  <a:pt x="771276" y="883381"/>
                </a:lnTo>
                <a:lnTo>
                  <a:pt x="369735" y="1181555"/>
                </a:lnTo>
                <a:lnTo>
                  <a:pt x="210709" y="1443948"/>
                </a:lnTo>
                <a:lnTo>
                  <a:pt x="178904" y="1662609"/>
                </a:lnTo>
                <a:lnTo>
                  <a:pt x="0" y="1889221"/>
                </a:lnTo>
                <a:lnTo>
                  <a:pt x="115294" y="2000540"/>
                </a:lnTo>
                <a:lnTo>
                  <a:pt x="91440" y="2171493"/>
                </a:lnTo>
                <a:lnTo>
                  <a:pt x="174928" y="2243054"/>
                </a:lnTo>
                <a:lnTo>
                  <a:pt x="79513" y="2346421"/>
                </a:lnTo>
                <a:lnTo>
                  <a:pt x="135172" y="2533277"/>
                </a:lnTo>
                <a:lnTo>
                  <a:pt x="135172" y="2342446"/>
                </a:lnTo>
                <a:lnTo>
                  <a:pt x="258417" y="2231127"/>
                </a:lnTo>
                <a:lnTo>
                  <a:pt x="143123" y="2139687"/>
                </a:lnTo>
                <a:lnTo>
                  <a:pt x="178904" y="1980661"/>
                </a:lnTo>
                <a:lnTo>
                  <a:pt x="71561" y="1889221"/>
                </a:lnTo>
                <a:lnTo>
                  <a:pt x="238539" y="1690439"/>
                </a:lnTo>
                <a:lnTo>
                  <a:pt x="278295" y="1463826"/>
                </a:lnTo>
                <a:lnTo>
                  <a:pt x="433346" y="1197458"/>
                </a:lnTo>
                <a:lnTo>
                  <a:pt x="731520" y="998675"/>
                </a:lnTo>
                <a:lnTo>
                  <a:pt x="830911" y="1133847"/>
                </a:lnTo>
                <a:lnTo>
                  <a:pt x="727544" y="1280946"/>
                </a:lnTo>
                <a:lnTo>
                  <a:pt x="795130" y="1416119"/>
                </a:lnTo>
                <a:lnTo>
                  <a:pt x="767301" y="1276971"/>
                </a:lnTo>
                <a:lnTo>
                  <a:pt x="886570" y="1129872"/>
                </a:lnTo>
                <a:lnTo>
                  <a:pt x="771276" y="970846"/>
                </a:lnTo>
                <a:lnTo>
                  <a:pt x="854765" y="887357"/>
                </a:lnTo>
                <a:lnTo>
                  <a:pt x="850789" y="787966"/>
                </a:lnTo>
                <a:lnTo>
                  <a:pt x="1097280" y="597134"/>
                </a:lnTo>
                <a:lnTo>
                  <a:pt x="1224501" y="652793"/>
                </a:lnTo>
                <a:lnTo>
                  <a:pt x="1125109" y="569305"/>
                </a:lnTo>
                <a:lnTo>
                  <a:pt x="1152939" y="485816"/>
                </a:lnTo>
                <a:lnTo>
                  <a:pt x="1129085" y="358595"/>
                </a:lnTo>
                <a:lnTo>
                  <a:pt x="1284135" y="461962"/>
                </a:lnTo>
                <a:lnTo>
                  <a:pt x="1311965" y="628940"/>
                </a:lnTo>
                <a:lnTo>
                  <a:pt x="1256306" y="708453"/>
                </a:lnTo>
                <a:lnTo>
                  <a:pt x="1260281" y="811820"/>
                </a:lnTo>
                <a:lnTo>
                  <a:pt x="1284135" y="704477"/>
                </a:lnTo>
                <a:lnTo>
                  <a:pt x="1319916" y="672672"/>
                </a:lnTo>
                <a:lnTo>
                  <a:pt x="1391478" y="740258"/>
                </a:lnTo>
                <a:lnTo>
                  <a:pt x="1363648" y="827722"/>
                </a:lnTo>
                <a:lnTo>
                  <a:pt x="1097280" y="1014578"/>
                </a:lnTo>
                <a:lnTo>
                  <a:pt x="1156915" y="1153726"/>
                </a:lnTo>
                <a:lnTo>
                  <a:pt x="1061499" y="1265044"/>
                </a:lnTo>
                <a:lnTo>
                  <a:pt x="954156" y="1535388"/>
                </a:lnTo>
                <a:lnTo>
                  <a:pt x="997888" y="1606950"/>
                </a:lnTo>
                <a:lnTo>
                  <a:pt x="910424" y="1674536"/>
                </a:lnTo>
                <a:lnTo>
                  <a:pt x="779228" y="1682487"/>
                </a:lnTo>
                <a:lnTo>
                  <a:pt x="600323" y="1845489"/>
                </a:lnTo>
                <a:cubicBezTo>
                  <a:pt x="601648" y="1922352"/>
                  <a:pt x="602974" y="1999214"/>
                  <a:pt x="604299" y="2076077"/>
                </a:cubicBezTo>
                <a:lnTo>
                  <a:pt x="636104" y="1865367"/>
                </a:lnTo>
                <a:lnTo>
                  <a:pt x="799106" y="1722244"/>
                </a:lnTo>
                <a:lnTo>
                  <a:pt x="922351" y="1718268"/>
                </a:lnTo>
                <a:lnTo>
                  <a:pt x="1041621" y="1650682"/>
                </a:lnTo>
                <a:lnTo>
                  <a:pt x="1097280" y="1777903"/>
                </a:lnTo>
                <a:lnTo>
                  <a:pt x="1232452" y="1845489"/>
                </a:lnTo>
                <a:lnTo>
                  <a:pt x="1129085" y="2036320"/>
                </a:lnTo>
                <a:lnTo>
                  <a:pt x="1176793" y="2107882"/>
                </a:lnTo>
                <a:lnTo>
                  <a:pt x="1097280" y="2219200"/>
                </a:lnTo>
                <a:lnTo>
                  <a:pt x="1200647" y="2334494"/>
                </a:lnTo>
                <a:lnTo>
                  <a:pt x="1156915" y="2509423"/>
                </a:lnTo>
                <a:lnTo>
                  <a:pt x="1264257" y="2318592"/>
                </a:lnTo>
                <a:lnTo>
                  <a:pt x="1176793" y="2211249"/>
                </a:lnTo>
                <a:lnTo>
                  <a:pt x="1248355" y="2099931"/>
                </a:lnTo>
                <a:lnTo>
                  <a:pt x="1196671" y="2016442"/>
                </a:lnTo>
                <a:lnTo>
                  <a:pt x="1304014" y="1833562"/>
                </a:lnTo>
                <a:lnTo>
                  <a:pt x="1160890" y="1738146"/>
                </a:lnTo>
                <a:lnTo>
                  <a:pt x="1101255" y="1614901"/>
                </a:lnTo>
                <a:lnTo>
                  <a:pt x="1184744" y="1595023"/>
                </a:lnTo>
                <a:lnTo>
                  <a:pt x="1077401" y="1575145"/>
                </a:lnTo>
                <a:lnTo>
                  <a:pt x="1041621" y="1519486"/>
                </a:lnTo>
                <a:lnTo>
                  <a:pt x="1077401" y="1432021"/>
                </a:lnTo>
                <a:lnTo>
                  <a:pt x="1172817" y="1455875"/>
                </a:lnTo>
                <a:lnTo>
                  <a:pt x="1236428" y="1579120"/>
                </a:lnTo>
                <a:lnTo>
                  <a:pt x="1204622" y="1424070"/>
                </a:lnTo>
                <a:lnTo>
                  <a:pt x="1093304" y="1384313"/>
                </a:lnTo>
                <a:lnTo>
                  <a:pt x="1137036" y="1261068"/>
                </a:lnTo>
                <a:lnTo>
                  <a:pt x="1240403" y="1157701"/>
                </a:lnTo>
                <a:lnTo>
                  <a:pt x="1196671" y="1038432"/>
                </a:lnTo>
                <a:lnTo>
                  <a:pt x="1371600" y="899284"/>
                </a:lnTo>
                <a:lnTo>
                  <a:pt x="1459064" y="1006626"/>
                </a:lnTo>
                <a:lnTo>
                  <a:pt x="1399429" y="875430"/>
                </a:lnTo>
                <a:lnTo>
                  <a:pt x="1455088" y="776039"/>
                </a:lnTo>
                <a:lnTo>
                  <a:pt x="1447137" y="732306"/>
                </a:lnTo>
                <a:lnTo>
                  <a:pt x="1482918" y="716404"/>
                </a:lnTo>
                <a:lnTo>
                  <a:pt x="1542553" y="776039"/>
                </a:lnTo>
                <a:lnTo>
                  <a:pt x="1554480" y="835673"/>
                </a:lnTo>
                <a:lnTo>
                  <a:pt x="1618090" y="923138"/>
                </a:lnTo>
                <a:lnTo>
                  <a:pt x="1518699" y="1078188"/>
                </a:lnTo>
                <a:lnTo>
                  <a:pt x="1502796" y="1205409"/>
                </a:lnTo>
                <a:lnTo>
                  <a:pt x="1419308" y="1280946"/>
                </a:lnTo>
                <a:lnTo>
                  <a:pt x="1260281" y="1384313"/>
                </a:lnTo>
                <a:lnTo>
                  <a:pt x="1447137" y="1308776"/>
                </a:lnTo>
                <a:lnTo>
                  <a:pt x="1455088" y="1571169"/>
                </a:lnTo>
                <a:lnTo>
                  <a:pt x="1331843" y="1738146"/>
                </a:lnTo>
                <a:lnTo>
                  <a:pt x="1474967" y="1598999"/>
                </a:lnTo>
                <a:lnTo>
                  <a:pt x="1554480" y="1694414"/>
                </a:lnTo>
                <a:lnTo>
                  <a:pt x="1630017" y="1754049"/>
                </a:lnTo>
                <a:lnTo>
                  <a:pt x="1630017" y="1905124"/>
                </a:lnTo>
                <a:lnTo>
                  <a:pt x="1677725" y="1960783"/>
                </a:lnTo>
                <a:lnTo>
                  <a:pt x="1677725" y="2151614"/>
                </a:lnTo>
                <a:lnTo>
                  <a:pt x="1717481" y="1944880"/>
                </a:lnTo>
                <a:lnTo>
                  <a:pt x="1669774" y="1877294"/>
                </a:lnTo>
                <a:lnTo>
                  <a:pt x="1673749" y="1773927"/>
                </a:lnTo>
                <a:lnTo>
                  <a:pt x="1793019" y="1869343"/>
                </a:lnTo>
                <a:lnTo>
                  <a:pt x="1816873" y="1825611"/>
                </a:lnTo>
                <a:lnTo>
                  <a:pt x="1979875" y="1849465"/>
                </a:lnTo>
                <a:lnTo>
                  <a:pt x="1856587" y="1760427"/>
                </a:lnTo>
                <a:lnTo>
                  <a:pt x="1789043" y="1785854"/>
                </a:lnTo>
                <a:lnTo>
                  <a:pt x="1522675" y="1567193"/>
                </a:lnTo>
                <a:lnTo>
                  <a:pt x="1480640" y="1434258"/>
                </a:lnTo>
                <a:lnTo>
                  <a:pt x="1498821" y="1276971"/>
                </a:lnTo>
                <a:lnTo>
                  <a:pt x="1554480" y="1205409"/>
                </a:lnTo>
                <a:lnTo>
                  <a:pt x="1566407" y="1074213"/>
                </a:lnTo>
                <a:lnTo>
                  <a:pt x="1665798" y="939040"/>
                </a:lnTo>
                <a:lnTo>
                  <a:pt x="1800970" y="1046383"/>
                </a:lnTo>
                <a:lnTo>
                  <a:pt x="1868556" y="1193482"/>
                </a:lnTo>
                <a:lnTo>
                  <a:pt x="1840727" y="1030480"/>
                </a:lnTo>
                <a:lnTo>
                  <a:pt x="1641944" y="879406"/>
                </a:lnTo>
                <a:lnTo>
                  <a:pt x="1598212" y="811820"/>
                </a:lnTo>
                <a:lnTo>
                  <a:pt x="1598212" y="728331"/>
                </a:lnTo>
                <a:lnTo>
                  <a:pt x="1514723" y="656769"/>
                </a:lnTo>
                <a:lnTo>
                  <a:pt x="1427259" y="676647"/>
                </a:lnTo>
                <a:lnTo>
                  <a:pt x="1371600" y="644842"/>
                </a:lnTo>
                <a:lnTo>
                  <a:pt x="1359673" y="533524"/>
                </a:lnTo>
                <a:lnTo>
                  <a:pt x="1319916" y="406303"/>
                </a:lnTo>
                <a:lnTo>
                  <a:pt x="1125109" y="283058"/>
                </a:lnTo>
                <a:lnTo>
                  <a:pt x="1081377" y="116080"/>
                </a:lnTo>
                <a:lnTo>
                  <a:pt x="1192695" y="203545"/>
                </a:lnTo>
                <a:lnTo>
                  <a:pt x="1423283" y="438108"/>
                </a:lnTo>
                <a:lnTo>
                  <a:pt x="1387502" y="497743"/>
                </a:lnTo>
                <a:lnTo>
                  <a:pt x="1494845" y="660745"/>
                </a:lnTo>
                <a:lnTo>
                  <a:pt x="1431235" y="493767"/>
                </a:lnTo>
                <a:lnTo>
                  <a:pt x="1474967" y="438108"/>
                </a:lnTo>
                <a:lnTo>
                  <a:pt x="1296062" y="247277"/>
                </a:lnTo>
                <a:lnTo>
                  <a:pt x="1296062" y="247277"/>
                </a:lnTo>
                <a:lnTo>
                  <a:pt x="1439186" y="291009"/>
                </a:lnTo>
                <a:lnTo>
                  <a:pt x="1574358" y="227399"/>
                </a:lnTo>
                <a:lnTo>
                  <a:pt x="1439186" y="251253"/>
                </a:lnTo>
                <a:lnTo>
                  <a:pt x="1276184" y="203545"/>
                </a:lnTo>
                <a:lnTo>
                  <a:pt x="996357" y="0"/>
                </a:lnTo>
                <a:close/>
              </a:path>
            </a:pathLst>
          </a:custGeom>
          <a:solidFill>
            <a:srgbClr val="FFFF00"/>
          </a:solidFill>
          <a:ln w="31750">
            <a:solidFill>
              <a:schemeClr val="bg1"/>
            </a:solidFill>
            <a:round/>
            <a:headEnd/>
            <a:tailEnd/>
          </a:ln>
          <a:effectLst>
            <a:glow rad="228600">
              <a:srgbClr val="FFFF00">
                <a:alpha val="40000"/>
              </a:srgb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85630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144644</TotalTime>
  <Words>12</Words>
  <Application>Microsoft Office PowerPoint</Application>
  <PresentationFormat>A4 210 x 297 mm</PresentationFormat>
  <Paragraphs>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pptxm68_カミナリ、稲妻型の図形</dc:title>
  <dc:subject>pptxm68_カミナリ、稲妻型の図形</dc:subject>
  <dc:creator>でじけろお</dc:creator>
  <cp:revision>1</cp:revision>
  <dcterms:created xsi:type="dcterms:W3CDTF">2018-05-20T00:31:01Z</dcterms:created>
  <dcterms:modified xsi:type="dcterms:W3CDTF">2024-09-08T09:28:33Z</dcterms:modified>
  <cp:version>1</cp:version>
</cp:coreProperties>
</file>